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4" r:id="rId2"/>
  </p:sldMasterIdLst>
  <p:notesMasterIdLst>
    <p:notesMasterId r:id="rId4"/>
  </p:notesMasterIdLst>
  <p:sldIdLst>
    <p:sldId id="16776522" r:id="rId3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FZLanTingHei-M-GBK"/>
      </a:defRPr>
    </a:lvl1pPr>
    <a:lvl2pPr marL="0" marR="0" indent="457200" algn="ctr" defTabSz="2438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FZLanTingHei-M-GBK"/>
      </a:defRPr>
    </a:lvl2pPr>
    <a:lvl3pPr marL="0" marR="0" indent="914400" algn="ctr" defTabSz="2438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FZLanTingHei-M-GBK"/>
      </a:defRPr>
    </a:lvl3pPr>
    <a:lvl4pPr marL="0" marR="0" indent="1371600" algn="ctr" defTabSz="2438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FZLanTingHei-M-GBK"/>
      </a:defRPr>
    </a:lvl4pPr>
    <a:lvl5pPr marL="0" marR="0" indent="1828800" algn="ctr" defTabSz="2438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FZLanTingHei-M-GBK"/>
      </a:defRPr>
    </a:lvl5pPr>
    <a:lvl6pPr marL="0" marR="0" indent="2286000" algn="ctr" defTabSz="2438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FZLanTingHei-M-GBK"/>
      </a:defRPr>
    </a:lvl6pPr>
    <a:lvl7pPr marL="0" marR="0" indent="2743200" algn="ctr" defTabSz="2438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FZLanTingHei-M-GBK"/>
      </a:defRPr>
    </a:lvl7pPr>
    <a:lvl8pPr marL="0" marR="0" indent="3200400" algn="ctr" defTabSz="2438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FZLanTingHei-M-GBK"/>
      </a:defRPr>
    </a:lvl8pPr>
    <a:lvl9pPr marL="0" marR="0" indent="3657600" algn="ctr" defTabSz="2438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FZLanTingHei-M-GBK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王帆" initials="WF" lastIdx="0" clrIdx="0"/>
  <p:cmAuthor id="2" name="Samuel Jiang" initials="SJ" lastIdx="0" clrIdx="1"/>
  <p:cmAuthor id="3" name="xiaobai li" initials="xl" lastIdx="0" clrIdx="2"/>
  <p:cmAuthor id="4" name="李宇翔" initials="" lastIdx="0" clrIdx="3"/>
  <p:cmAuthor id="5" name="HUAIWE" initials="H" lastIdx="0" clrIdx="4"/>
  <p:cmAuthor id="6" name="韦 体东" initials="韦" lastIdx="0" clrIdx="5"/>
  <p:cmAuthor id="7" name="chenyang" initials="c" lastIdx="0" clrIdx="6"/>
  <p:cmAuthor id="8" name="林夕" initials="林夕" lastIdx="0" clrIdx="7"/>
  <p:cmAuthor id="9" name="AndyLee" initials="A" lastIdx="0" clrIdx="8"/>
  <p:cmAuthor id="10" name="丁大鹏" initials="ddp" lastIdx="0" clrIdx="9"/>
  <p:cmAuthor id="11" name="未知用户1" initials="未知用户1" lastIdx="0" clrIdx="10"/>
  <p:cmAuthor id="12" name="未知用户2" initials="未知用户2" lastIdx="0" clrIdx="11"/>
  <p:cmAuthor id="13" name="未知用户5" initials="未知用户5" lastIdx="0" clrIdx="12"/>
  <p:cmAuthor id="14" name="未知用户3" initials="未知用户3" lastIdx="0" clrIdx="13"/>
  <p:cmAuthor id="15" name="未知用户4" initials="未知用户4" lastIdx="0" clrIdx="14"/>
  <p:cmAuthor id="16" name="未知用户6" initials="未知用户6" lastIdx="0" clrIdx="15"/>
  <p:cmAuthor id="17" name="吕 美军" initials="吕" lastIdx="0" clrIdx="16"/>
  <p:cmAuthor id="18" name="PC8" initials="P" lastIdx="0" clrIdx="17"/>
  <p:cmAuthor id="19" name="jacky.lc" initials="j" lastIdx="0" clrIdx="18"/>
  <p:cmAuthor id="20" name="Qiaojianmei (HCS Solution)" initials="Q(S" lastIdx="0" clrIdx="19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0335CD"/>
    <a:srgbClr val="676767"/>
    <a:srgbClr val="F4F7FD"/>
    <a:srgbClr val="0035CD"/>
    <a:srgbClr val="6483E1"/>
    <a:srgbClr val="F4F5FD"/>
    <a:srgbClr val="5073DC"/>
    <a:srgbClr val="97BEFC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695"/>
    <p:restoredTop sz="96327"/>
  </p:normalViewPr>
  <p:slideViewPr>
    <p:cSldViewPr snapToGrid="0" snapToObjects="1">
      <p:cViewPr varScale="1">
        <p:scale>
          <a:sx n="78" d="100"/>
          <a:sy n="78" d="100"/>
        </p:scale>
        <p:origin x="125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commentAuthors" Target="commentAuthors.xml"/><Relationship Id="rId4" Type="http://schemas.openxmlformats.org/officeDocument/2006/relationships/notesMaster" Target="notesMasters/notesMaster1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" name="Shape 11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8000"/>
      </a:lnSpc>
      <a:defRPr sz="2200">
        <a:latin typeface="+mn-lt"/>
        <a:ea typeface="+mn-ea"/>
        <a:cs typeface="+mn-cs"/>
        <a:sym typeface="FZLanTingHei-M-GBK"/>
      </a:defRPr>
    </a:lvl1pPr>
    <a:lvl2pPr indent="228600" defTabSz="457200" latinLnBrk="0">
      <a:lnSpc>
        <a:spcPct val="118000"/>
      </a:lnSpc>
      <a:defRPr sz="2200">
        <a:latin typeface="+mn-lt"/>
        <a:ea typeface="+mn-ea"/>
        <a:cs typeface="+mn-cs"/>
        <a:sym typeface="FZLanTingHei-M-GBK"/>
      </a:defRPr>
    </a:lvl2pPr>
    <a:lvl3pPr indent="457200" defTabSz="457200" latinLnBrk="0">
      <a:lnSpc>
        <a:spcPct val="118000"/>
      </a:lnSpc>
      <a:defRPr sz="2200">
        <a:latin typeface="+mn-lt"/>
        <a:ea typeface="+mn-ea"/>
        <a:cs typeface="+mn-cs"/>
        <a:sym typeface="FZLanTingHei-M-GBK"/>
      </a:defRPr>
    </a:lvl3pPr>
    <a:lvl4pPr indent="685800" defTabSz="457200" latinLnBrk="0">
      <a:lnSpc>
        <a:spcPct val="118000"/>
      </a:lnSpc>
      <a:defRPr sz="2200">
        <a:latin typeface="+mn-lt"/>
        <a:ea typeface="+mn-ea"/>
        <a:cs typeface="+mn-cs"/>
        <a:sym typeface="FZLanTingHei-M-GBK"/>
      </a:defRPr>
    </a:lvl4pPr>
    <a:lvl5pPr indent="914400" defTabSz="457200" latinLnBrk="0">
      <a:lnSpc>
        <a:spcPct val="118000"/>
      </a:lnSpc>
      <a:defRPr sz="2200">
        <a:latin typeface="+mn-lt"/>
        <a:ea typeface="+mn-ea"/>
        <a:cs typeface="+mn-cs"/>
        <a:sym typeface="FZLanTingHei-M-GBK"/>
      </a:defRPr>
    </a:lvl5pPr>
    <a:lvl6pPr indent="1143000" defTabSz="457200" latinLnBrk="0">
      <a:lnSpc>
        <a:spcPct val="118000"/>
      </a:lnSpc>
      <a:defRPr sz="2200">
        <a:latin typeface="+mn-lt"/>
        <a:ea typeface="+mn-ea"/>
        <a:cs typeface="+mn-cs"/>
        <a:sym typeface="FZLanTingHei-M-GBK"/>
      </a:defRPr>
    </a:lvl6pPr>
    <a:lvl7pPr indent="1371600" defTabSz="457200" latinLnBrk="0">
      <a:lnSpc>
        <a:spcPct val="118000"/>
      </a:lnSpc>
      <a:defRPr sz="2200">
        <a:latin typeface="+mn-lt"/>
        <a:ea typeface="+mn-ea"/>
        <a:cs typeface="+mn-cs"/>
        <a:sym typeface="FZLanTingHei-M-GBK"/>
      </a:defRPr>
    </a:lvl7pPr>
    <a:lvl8pPr indent="1600200" defTabSz="457200" latinLnBrk="0">
      <a:lnSpc>
        <a:spcPct val="118000"/>
      </a:lnSpc>
      <a:defRPr sz="2200">
        <a:latin typeface="+mn-lt"/>
        <a:ea typeface="+mn-ea"/>
        <a:cs typeface="+mn-cs"/>
        <a:sym typeface="FZLanTingHei-M-GBK"/>
      </a:defRPr>
    </a:lvl8pPr>
    <a:lvl9pPr indent="1828800" defTabSz="457200" latinLnBrk="0">
      <a:lnSpc>
        <a:spcPct val="118000"/>
      </a:lnSpc>
      <a:defRPr sz="2200">
        <a:latin typeface="+mn-lt"/>
        <a:ea typeface="+mn-ea"/>
        <a:cs typeface="+mn-cs"/>
        <a:sym typeface="FZLanTingHei-M-GBK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目录.jpeg" descr="目录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5" name="文本占位符 4"/>
          <p:cNvSpPr>
            <a:spLocks noGrp="1"/>
          </p:cNvSpPr>
          <p:nvPr>
            <p:ph type="body" sz="quarter" idx="10" hasCustomPrompt="1"/>
          </p:nvPr>
        </p:nvSpPr>
        <p:spPr>
          <a:xfrm>
            <a:off x="7184913" y="5138175"/>
            <a:ext cx="10014178" cy="3439658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3800" b="1">
                <a:solidFill>
                  <a:schemeClr val="bg1"/>
                </a:solidFill>
              </a:defRPr>
            </a:lvl1pPr>
          </a:lstStyle>
          <a:p>
            <a:r>
              <a:rPr lang="en-US" altLang="zh-CN" dirty="0"/>
              <a:t>THANKS</a:t>
            </a:r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 bwMode="auto">
          <a:xfrm>
            <a:off x="888761" y="1640792"/>
            <a:ext cx="22573282" cy="36000"/>
          </a:xfrm>
          <a:prstGeom prst="rect">
            <a:avLst/>
          </a:prstGeom>
          <a:solidFill>
            <a:srgbClr val="112D98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182880" tIns="91440" rIns="182880" bIns="91440" numCol="1" rtlCol="0" anchor="ctr" anchorCtr="0" compatLnSpc="1"/>
          <a:lstStyle/>
          <a:p>
            <a:pPr marL="0" marR="0" lvl="0" indent="0" algn="ctr" defTabSz="1828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3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90204" pitchFamily="34" charset="0"/>
              <a:ea typeface="宋体" pitchFamily="2" charset="-122"/>
              <a:cs typeface="+mn-cs"/>
            </a:endParaRPr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04" r="14979" b="10248"/>
          <a:stretch>
            <a:fillRect/>
          </a:stretch>
        </p:blipFill>
        <p:spPr>
          <a:xfrm>
            <a:off x="19577539" y="129352"/>
            <a:ext cx="3540370" cy="1330740"/>
          </a:xfrm>
          <a:prstGeom prst="rect">
            <a:avLst/>
          </a:prstGeom>
        </p:spPr>
      </p:pic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965200" y="664200"/>
            <a:ext cx="14400000" cy="936000"/>
          </a:xfrm>
          <a:prstGeom prst="rect">
            <a:avLst/>
          </a:prstGeom>
        </p:spPr>
        <p:txBody>
          <a:bodyPr lIns="81750" tIns="40874" rIns="81750" bIns="40874" anchor="ctr"/>
          <a:lstStyle>
            <a:lvl1pPr algn="l">
              <a:defRPr kumimoji="0" lang="zh-CN" altLang="en-US" sz="4800" b="1" i="0" u="none" strike="noStrike" kern="0" cap="none" spc="0" normalizeH="0" baseline="0">
                <a:ln>
                  <a:noFill/>
                </a:ln>
                <a:solidFill>
                  <a:srgbClr val="152A8C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marR="0" lvl="0" indent="0" defTabSz="1689100" eaLnBrk="0" fontAlgn="base" hangingPunct="0">
              <a:lnSpc>
                <a:spcPct val="100000"/>
              </a:lnSpc>
              <a:spcAft>
                <a:spcPct val="0"/>
              </a:spcAft>
              <a:buClrTx/>
              <a:buSzTx/>
              <a:buFontTx/>
            </a:pPr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2001503" y="13081000"/>
            <a:ext cx="368506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6400" y="730250"/>
            <a:ext cx="21031200" cy="2651125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_内容页_渐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背景.jpg" descr="背景.jpg"/>
          <p:cNvPicPr>
            <a:picLocks noChangeAspect="1"/>
          </p:cNvPicPr>
          <p:nvPr userDrawn="1"/>
        </p:nvPicPr>
        <p:blipFill>
          <a:blip r:embed="rId2">
            <a:alphaModFix amt="15510"/>
          </a:blip>
          <a:stretch>
            <a:fillRect/>
          </a:stretch>
        </p:blipFill>
        <p:spPr>
          <a:xfrm>
            <a:off x="-1" y="0"/>
            <a:ext cx="24384001" cy="1371600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" name="image3.pdf" descr="image3.pdf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1295872" y="668788"/>
            <a:ext cx="1881628" cy="410712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8"/>
          <p:cNvSpPr>
            <a:spLocks noGrp="1"/>
          </p:cNvSpPr>
          <p:nvPr>
            <p:ph type="title" hasCustomPrompt="1"/>
          </p:nvPr>
        </p:nvSpPr>
        <p:spPr>
          <a:xfrm>
            <a:off x="856594" y="696494"/>
            <a:ext cx="17874596" cy="707334"/>
          </a:xfrm>
          <a:prstGeom prst="rect">
            <a:avLst/>
          </a:prstGeom>
        </p:spPr>
        <p:txBody>
          <a:bodyPr/>
          <a:lstStyle>
            <a:lvl1pPr>
              <a:defRPr sz="4800" b="1" i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TW" altLang="en-US" dirty="0"/>
              <a:t>请填写大标题</a:t>
            </a:r>
            <a:r>
              <a:rPr lang="en-US" altLang="zh-CN" dirty="0"/>
              <a:t>-</a:t>
            </a:r>
            <a:r>
              <a:rPr lang="zh-TW" altLang="en-US" dirty="0"/>
              <a:t>微软雅黑</a:t>
            </a:r>
            <a:r>
              <a:rPr lang="en-US" altLang="zh-CN" dirty="0"/>
              <a:t>-54</a:t>
            </a:r>
            <a:r>
              <a:rPr lang="zh-TW" altLang="en-US" dirty="0"/>
              <a:t>磅</a:t>
            </a:r>
            <a:r>
              <a:rPr lang="zh-CN" altLang="en-US" dirty="0"/>
              <a:t> </a:t>
            </a:r>
            <a:r>
              <a:rPr lang="zh-TW" altLang="en-US" dirty="0"/>
              <a:t>加粗</a:t>
            </a:r>
            <a:endParaRPr lang="en-US" dirty="0"/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/>
          <a:srcRect l="10940" t="65523" r="11293" b="8910"/>
          <a:stretch>
            <a:fillRect/>
          </a:stretch>
        </p:blipFill>
        <p:spPr>
          <a:xfrm>
            <a:off x="21821494" y="782542"/>
            <a:ext cx="2181506" cy="535240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主副标题白底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396809" y="537826"/>
            <a:ext cx="1677746" cy="127828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35911" y="403682"/>
            <a:ext cx="2382683" cy="1546569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正文">
    <p:bg>
      <p:bgPr>
        <a:gradFill flip="none" rotWithShape="1">
          <a:gsLst>
            <a:gs pos="10000">
              <a:schemeClr val="accent4">
                <a:lumMod val="5000"/>
                <a:lumOff val="95000"/>
                <a:alpha val="93000"/>
              </a:schemeClr>
            </a:gs>
            <a:gs pos="90000">
              <a:schemeClr val="accent4">
                <a:lumMod val="23000"/>
                <a:lumOff val="77000"/>
                <a:alpha val="6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53311" y="1197178"/>
            <a:ext cx="22412527" cy="1254193"/>
          </a:xfrm>
          <a:prstGeom prst="rect">
            <a:avLst/>
          </a:prstGeom>
        </p:spPr>
        <p:txBody>
          <a:bodyPr anchor="ctr"/>
          <a:lstStyle>
            <a:lvl1pPr algn="ctr">
              <a:defRPr sz="5400">
                <a:solidFill>
                  <a:srgbClr val="081DC2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矩形 15"/>
          <p:cNvSpPr/>
          <p:nvPr userDrawn="1"/>
        </p:nvSpPr>
        <p:spPr>
          <a:xfrm>
            <a:off x="-844800" y="41303"/>
            <a:ext cx="432000" cy="432000"/>
          </a:xfrm>
          <a:prstGeom prst="rect">
            <a:avLst/>
          </a:prstGeom>
          <a:solidFill>
            <a:srgbClr val="F0F2F8"/>
          </a:solidFill>
          <a:ln w="12700">
            <a:miter lim="400000"/>
          </a:ln>
        </p:spPr>
        <p:txBody>
          <a:bodyPr lIns="101600" tIns="101600" rIns="101600" bIns="101600" anchor="ctr"/>
          <a:lstStyle/>
          <a:p>
            <a:pPr algn="ctr" defTabSz="1651000">
              <a:defRPr sz="28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 sz="28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"/>
          <p:cNvSpPr/>
          <p:nvPr userDrawn="1"/>
        </p:nvSpPr>
        <p:spPr>
          <a:xfrm>
            <a:off x="-844800" y="754877"/>
            <a:ext cx="432000" cy="432000"/>
          </a:xfrm>
          <a:prstGeom prst="rect">
            <a:avLst/>
          </a:prstGeom>
          <a:solidFill>
            <a:srgbClr val="D9D9D9">
              <a:alpha val="60000"/>
            </a:srgbClr>
          </a:solidFill>
          <a:ln w="12700">
            <a:miter lim="400000"/>
          </a:ln>
        </p:spPr>
        <p:txBody>
          <a:bodyPr lIns="101600" tIns="101600" rIns="101600" bIns="101600" anchor="ctr"/>
          <a:lstStyle/>
          <a:p>
            <a:pPr algn="ctr"/>
            <a:endParaRPr sz="18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"/>
          <p:cNvSpPr/>
          <p:nvPr userDrawn="1"/>
        </p:nvSpPr>
        <p:spPr>
          <a:xfrm>
            <a:off x="-844800" y="2895600"/>
            <a:ext cx="432000" cy="432000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101600" tIns="101600" rIns="101600" bIns="101600" anchor="ctr"/>
          <a:lstStyle/>
          <a:p>
            <a:pPr algn="ctr" defTabSz="1651000"/>
            <a:endParaRPr sz="18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"/>
          <p:cNvSpPr/>
          <p:nvPr userDrawn="1"/>
        </p:nvSpPr>
        <p:spPr>
          <a:xfrm>
            <a:off x="-844800" y="2182025"/>
            <a:ext cx="432000" cy="432000"/>
          </a:xfrm>
          <a:prstGeom prst="rect">
            <a:avLst/>
          </a:prstGeom>
          <a:solidFill>
            <a:srgbClr val="FF7000"/>
          </a:solidFill>
          <a:ln w="12700">
            <a:miter lim="400000"/>
          </a:ln>
        </p:spPr>
        <p:txBody>
          <a:bodyPr lIns="101600" tIns="101600" rIns="101600" bIns="101600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sz="18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Rectangle 64"/>
          <p:cNvSpPr/>
          <p:nvPr userDrawn="1"/>
        </p:nvSpPr>
        <p:spPr>
          <a:xfrm>
            <a:off x="-844800" y="1468451"/>
            <a:ext cx="432000" cy="432000"/>
          </a:xfrm>
          <a:prstGeom prst="roundRect">
            <a:avLst>
              <a:gd name="adj" fmla="val 0"/>
            </a:avLst>
          </a:prstGeom>
          <a:solidFill>
            <a:srgbClr val="FCE0C3"/>
          </a:solidFill>
          <a:ln w="12700">
            <a:miter lim="400000"/>
          </a:ln>
        </p:spPr>
        <p:txBody>
          <a:bodyPr lIns="101600" tIns="101600" rIns="101600" bIns="101600" anchor="ctr"/>
          <a:lstStyle/>
          <a:p>
            <a:pPr algn="ctr" defTabSz="1651000">
              <a:defRPr sz="2400">
                <a:solidFill>
                  <a:srgbClr val="FFFFFF"/>
                </a:solidFill>
                <a:latin typeface="Alibaba PuHuiTi R"/>
                <a:ea typeface="Alibaba PuHuiTi R"/>
                <a:cs typeface="Alibaba PuHuiTi R"/>
                <a:sym typeface="Alibaba PuHuiTi"/>
              </a:defRPr>
            </a:pPr>
            <a:endParaRPr/>
          </a:p>
        </p:txBody>
      </p:sp>
    </p:spTree>
  </p:cSld>
  <p:clrMapOvr>
    <a:masterClrMapping/>
  </p:clrMapOvr>
  <p:transition spd="med"/>
  <p:hf sldNum="0" hd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与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 hasCustomPrompt="1"/>
          </p:nvPr>
        </p:nvSpPr>
        <p:spPr>
          <a:xfrm>
            <a:off x="373742" y="159950"/>
            <a:ext cx="20828000" cy="947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marR="0" indent="0" algn="l" defTabSz="412750" rtl="0" fontAlgn="auto" latinLnBrk="0" hangingPunct="0">
              <a:lnSpc>
                <a:spcPct val="120000"/>
              </a:lnSpc>
              <a:spcBef>
                <a:spcPct val="1000"/>
              </a:spcBef>
              <a:spcAft>
                <a:spcPts val="0"/>
              </a:spcAft>
              <a:buClrTx/>
              <a:buSzTx/>
              <a:buFontTx/>
              <a:buNone/>
              <a:defRPr kumimoji="0" sz="4000" b="1" i="0" u="none" strike="noStrike" cap="none" spc="58" normalizeH="0" baseline="0" dirty="0">
                <a:ln>
                  <a:noFill/>
                </a:ln>
                <a:solidFill>
                  <a:srgbClr val="373D4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90204" pitchFamily="34" charset="0"/>
                <a:sym typeface="Helvetica Light"/>
              </a:defRPr>
            </a:lvl1pPr>
          </a:lstStyle>
          <a:p>
            <a:r>
              <a:rPr dirty="0" err="1"/>
              <a:t>标题文本</a:t>
            </a:r>
            <a:endParaRPr dirty="0"/>
          </a:p>
        </p:txBody>
      </p:sp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xfrm>
            <a:off x="11959034" y="13081000"/>
            <a:ext cx="453238" cy="4699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1390428" y="280114"/>
            <a:ext cx="2787288" cy="728926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内容页_渐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图片 112" descr="背景图案&#10;&#10;描述已自动生成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31" r="8231"/>
          <a:stretch>
            <a:fillRect/>
          </a:stretch>
        </p:blipFill>
        <p:spPr>
          <a:xfrm>
            <a:off x="-5" y="0"/>
            <a:ext cx="24384014" cy="13716000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白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8"/>
          <p:cNvSpPr>
            <a:spLocks noGrp="1"/>
          </p:cNvSpPr>
          <p:nvPr>
            <p:ph type="title" hasCustomPrompt="1"/>
          </p:nvPr>
        </p:nvSpPr>
        <p:spPr>
          <a:xfrm>
            <a:off x="856594" y="696491"/>
            <a:ext cx="18598055" cy="707334"/>
          </a:xfrm>
          <a:prstGeom prst="rect">
            <a:avLst/>
          </a:prstGeom>
        </p:spPr>
        <p:txBody>
          <a:bodyPr/>
          <a:lstStyle>
            <a:lvl1pPr>
              <a:defRPr sz="5400" b="1" i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TW" altLang="en-US" dirty="0"/>
              <a:t>请填写大标题</a:t>
            </a:r>
            <a:r>
              <a:rPr lang="en-US" altLang="zh-CN" dirty="0"/>
              <a:t>-</a:t>
            </a:r>
            <a:r>
              <a:rPr lang="zh-TW" altLang="en-US" dirty="0"/>
              <a:t>微软雅黑</a:t>
            </a:r>
            <a:r>
              <a:rPr lang="en-US" altLang="zh-CN" dirty="0"/>
              <a:t>-54</a:t>
            </a:r>
            <a:r>
              <a:rPr lang="zh-TW" altLang="en-US" dirty="0"/>
              <a:t>磅</a:t>
            </a:r>
            <a:r>
              <a:rPr lang="zh-CN" altLang="en-US" dirty="0"/>
              <a:t> </a:t>
            </a:r>
            <a:r>
              <a:rPr lang="zh-TW" altLang="en-US" dirty="0"/>
              <a:t>加粗</a:t>
            </a:r>
            <a:endParaRPr lang="en-US" dirty="0"/>
          </a:p>
        </p:txBody>
      </p:sp>
      <p:cxnSp>
        <p:nvCxnSpPr>
          <p:cNvPr id="5" name="直线连接线 147"/>
          <p:cNvCxnSpPr/>
          <p:nvPr userDrawn="1"/>
        </p:nvCxnSpPr>
        <p:spPr>
          <a:xfrm>
            <a:off x="625904" y="12830903"/>
            <a:ext cx="23132192" cy="0"/>
          </a:xfrm>
          <a:prstGeom prst="line">
            <a:avLst/>
          </a:prstGeom>
          <a:noFill/>
          <a:ln w="12700" cap="flat" cmpd="sng" algn="ctr">
            <a:solidFill>
              <a:schemeClr val="bg1">
                <a:lumMod val="65000"/>
              </a:schemeClr>
            </a:solidFill>
            <a:prstDash val="solid"/>
            <a:miter lim="800000"/>
          </a:ln>
          <a:effectLst/>
        </p:spPr>
      </p:cxnSp>
      <p:sp>
        <p:nvSpPr>
          <p:cNvPr id="6" name="圆角矩形 10"/>
          <p:cNvSpPr/>
          <p:nvPr userDrawn="1"/>
        </p:nvSpPr>
        <p:spPr>
          <a:xfrm>
            <a:off x="23405132" y="13089759"/>
            <a:ext cx="352964" cy="352962"/>
          </a:xfrm>
          <a:prstGeom prst="roundRect">
            <a:avLst>
              <a:gd name="adj" fmla="val 7917"/>
            </a:avLst>
          </a:prstGeom>
          <a:solidFill>
            <a:srgbClr val="FF6A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none"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0BA09CD-CA29-43D6-81F5-8D5F4788F811}" type="slidenum">
              <a:rPr kumimoji="0" lang="en-US" altLang="zh-CN" sz="1800" b="1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‹#›</a:t>
            </a:fld>
            <a:endParaRPr kumimoji="0" lang="zh-CN" altLang="en-US" sz="20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1876468" y="746121"/>
            <a:ext cx="1881628" cy="744811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_内容页_渐变_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请添加标题文字-阿里巴巴普惠体Bold-54磅"/>
          <p:cNvSpPr txBox="1"/>
          <p:nvPr userDrawn="1"/>
        </p:nvSpPr>
        <p:spPr>
          <a:xfrm>
            <a:off x="645416" y="644385"/>
            <a:ext cx="13279276" cy="93359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no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lvl="0" algn="l" defTabSz="457200" eaLnBrk="1">
              <a:defRPr sz="5400" b="1" kern="0">
                <a:solidFill>
                  <a:srgbClr val="081DC2"/>
                </a:solidFill>
                <a:uLnTx/>
                <a:latin typeface="Alibaba PuHuiTi B"/>
                <a:ea typeface="Alibaba PuHuiTi B"/>
                <a:cs typeface="Alibaba PuHuiTi B"/>
              </a:defRPr>
            </a:lvl1pPr>
          </a:lstStyle>
          <a:p>
            <a:pPr>
              <a:defRPr/>
            </a:pPr>
            <a:r>
              <a:rPr lang="zh-CN" altLang="en-US" dirty="0">
                <a:solidFill>
                  <a:srgbClr val="0536CA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rPr>
              <a:t>这里填写标题</a:t>
            </a:r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内容页-浅色3 拷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背景.jpg" descr="背景.jpg"/>
          <p:cNvPicPr>
            <a:picLocks noChangeAspect="1"/>
          </p:cNvPicPr>
          <p:nvPr/>
        </p:nvPicPr>
        <p:blipFill>
          <a:blip r:embed="rId2">
            <a:alphaModFix amt="15510"/>
          </a:blip>
          <a:stretch>
            <a:fillRect/>
          </a:stretch>
        </p:blipFill>
        <p:spPr>
          <a:xfrm>
            <a:off x="-1" y="-1"/>
            <a:ext cx="24384001" cy="1371600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5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7" name="标题 6"/>
          <p:cNvSpPr>
            <a:spLocks noGrp="1"/>
          </p:cNvSpPr>
          <p:nvPr>
            <p:ph type="title" hasCustomPrompt="1"/>
          </p:nvPr>
        </p:nvSpPr>
        <p:spPr>
          <a:xfrm>
            <a:off x="2119094" y="4417513"/>
            <a:ext cx="20399815" cy="1087477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ctr">
              <a:defRPr kumimoji="0" lang="zh-CN" altLang="en-US" sz="8000" spc="0" normalizeH="0">
                <a:ln>
                  <a:noFill/>
                </a:ln>
                <a:solidFill>
                  <a:srgbClr val="FFFFFF"/>
                </a:solidFill>
                <a:effectLst/>
                <a:latin typeface="Alibaba PuHuiTi B"/>
                <a:ea typeface="Alibaba PuHuiTi B"/>
                <a:cs typeface="Alibaba PuHuiTi B"/>
              </a:defRPr>
            </a:lvl1pPr>
          </a:lstStyle>
          <a:p>
            <a:r>
              <a:rPr lang="en-US" altLang="zh-CN" dirty="0"/>
              <a:t>PPT</a:t>
            </a:r>
            <a:r>
              <a:rPr lang="zh-CN" altLang="en-US" dirty="0"/>
              <a:t>模板主标题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-Blod-80</a:t>
            </a:r>
            <a:r>
              <a:rPr lang="zh-CN" altLang="en-US" dirty="0"/>
              <a:t>磅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0" hasCustomPrompt="1"/>
          </p:nvPr>
        </p:nvSpPr>
        <p:spPr>
          <a:xfrm>
            <a:off x="8705058" y="9494488"/>
            <a:ext cx="7227888" cy="5873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 marL="0" indent="0" algn="ctr">
              <a:buNone/>
              <a:defRPr kumimoji="0" lang="zh-CN" altLang="en-US" sz="3500" normalizeH="0" dirty="0" smtClean="0">
                <a:ln>
                  <a:noFill/>
                </a:ln>
                <a:solidFill>
                  <a:srgbClr val="FFFFFF"/>
                </a:solidFill>
                <a:effectLst/>
                <a:latin typeface="Alibaba PuHuiTi R"/>
                <a:ea typeface="Alibaba PuHuiTi R"/>
                <a:cs typeface="Alibaba PuHuiTi R"/>
              </a:defRPr>
            </a:lvl1pPr>
            <a:lvl2pPr>
              <a:defRPr kumimoji="0" lang="zh-CN" altLang="en-US" sz="2400" normalizeH="0" dirty="0" smtClean="0">
                <a:ln>
                  <a:noFill/>
                </a:ln>
                <a:solidFill>
                  <a:srgbClr val="5E5E5E"/>
                </a:solidFill>
                <a:effectLst/>
              </a:defRPr>
            </a:lvl2pPr>
            <a:lvl3pPr>
              <a:defRPr kumimoji="0" lang="zh-CN" altLang="en-US" sz="2400" normalizeH="0" dirty="0" smtClean="0">
                <a:ln>
                  <a:noFill/>
                </a:ln>
                <a:solidFill>
                  <a:srgbClr val="5E5E5E"/>
                </a:solidFill>
                <a:effectLst/>
              </a:defRPr>
            </a:lvl3pPr>
            <a:lvl4pPr>
              <a:defRPr kumimoji="0" lang="zh-CN" altLang="en-US" sz="2400" normalizeH="0" dirty="0" smtClean="0">
                <a:ln>
                  <a:noFill/>
                </a:ln>
                <a:solidFill>
                  <a:srgbClr val="5E5E5E"/>
                </a:solidFill>
                <a:effectLst/>
              </a:defRPr>
            </a:lvl4pPr>
            <a:lvl5pPr>
              <a:defRPr kumimoji="0" lang="zh-CN" altLang="en-US" sz="2400" normalizeH="0" dirty="0">
                <a:ln>
                  <a:noFill/>
                </a:ln>
                <a:solidFill>
                  <a:srgbClr val="5E5E5E"/>
                </a:solidFill>
                <a:effectLst/>
              </a:defRPr>
            </a:lvl5pPr>
          </a:lstStyle>
          <a:p>
            <a:r>
              <a:rPr lang="zh-CN" altLang="en-US" dirty="0"/>
              <a:t>演讲人 </a:t>
            </a:r>
            <a:r>
              <a:rPr lang="en-US" altLang="zh-CN" dirty="0"/>
              <a:t>| </a:t>
            </a:r>
            <a:r>
              <a:rPr lang="zh-CN" altLang="en-US" dirty="0"/>
              <a:t>职位 </a:t>
            </a:r>
            <a:r>
              <a:rPr lang="en-US" altLang="zh-CN" dirty="0"/>
              <a:t>| </a:t>
            </a:r>
            <a:r>
              <a:rPr lang="zh-CN" altLang="en-US" dirty="0"/>
              <a:t>部门</a:t>
            </a:r>
          </a:p>
        </p:txBody>
      </p:sp>
      <p:sp>
        <p:nvSpPr>
          <p:cNvPr id="10" name="文本占位符 8"/>
          <p:cNvSpPr>
            <a:spLocks noGrp="1"/>
          </p:cNvSpPr>
          <p:nvPr>
            <p:ph type="body" sz="quarter" idx="11" hasCustomPrompt="1"/>
          </p:nvPr>
        </p:nvSpPr>
        <p:spPr>
          <a:xfrm>
            <a:off x="6696468" y="5868495"/>
            <a:ext cx="10972556" cy="65659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marL="0" indent="0">
              <a:buNone/>
              <a:defRPr kumimoji="0" lang="zh-CN" altLang="en-US" sz="4000" normalizeH="0" dirty="0">
                <a:ln>
                  <a:noFill/>
                </a:ln>
                <a:solidFill>
                  <a:srgbClr val="FFFFFF"/>
                </a:solidFill>
                <a:effectLst/>
                <a:latin typeface="Alibaba PuHuiTi M"/>
                <a:ea typeface="Alibaba PuHuiTi M"/>
                <a:cs typeface="Alibaba PuHuiTi M"/>
              </a:defRPr>
            </a:lvl1pPr>
          </a:lstStyle>
          <a:p>
            <a:r>
              <a:rPr lang="zh-CN" altLang="en-US" dirty="0"/>
              <a:t>副标题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-Medium 40</a:t>
            </a:r>
            <a:r>
              <a:rPr lang="zh-CN" altLang="en-US" dirty="0"/>
              <a:t>磅 </a:t>
            </a:r>
            <a:r>
              <a:rPr lang="en-US" altLang="zh-CN" dirty="0"/>
              <a:t>| </a:t>
            </a:r>
            <a:r>
              <a:rPr lang="zh-CN" altLang="en-US" dirty="0"/>
              <a:t>内容描述</a:t>
            </a:r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势至-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2001503" y="13081000"/>
            <a:ext cx="368506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0"/>
            <a:ext cx="8114210" cy="13716000"/>
          </a:xfrm>
          <a:prstGeom prst="rect">
            <a:avLst/>
          </a:prstGeom>
        </p:spPr>
      </p:pic>
      <p:sp>
        <p:nvSpPr>
          <p:cNvPr id="3" name="文本框 2"/>
          <p:cNvSpPr txBox="1"/>
          <p:nvPr userDrawn="1"/>
        </p:nvSpPr>
        <p:spPr>
          <a:xfrm>
            <a:off x="2651413" y="5052161"/>
            <a:ext cx="2615460" cy="1015663"/>
          </a:xfrm>
          <a:prstGeom prst="rect">
            <a:avLst/>
          </a:prstGeom>
          <a:ln w="12700">
            <a:miter lim="400000"/>
          </a:ln>
        </p:spPr>
        <p:txBody>
          <a:bodyPr wrap="none" lIns="45720" rIns="45720">
            <a:spAutoFit/>
          </a:bodyPr>
          <a:lstStyle>
            <a:lvl1pPr algn="l" defTabSz="914400">
              <a:defRPr sz="6000">
                <a:solidFill>
                  <a:srgbClr val="FFFFFF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1pPr>
          </a:lstStyle>
          <a:p>
            <a:r>
              <a:rPr sz="6000"/>
              <a:t>content</a:t>
            </a:r>
          </a:p>
        </p:txBody>
      </p:sp>
      <p:sp>
        <p:nvSpPr>
          <p:cNvPr id="4" name="文本框 1"/>
          <p:cNvSpPr txBox="1"/>
          <p:nvPr userDrawn="1"/>
        </p:nvSpPr>
        <p:spPr>
          <a:xfrm>
            <a:off x="2486224" y="3141546"/>
            <a:ext cx="3170099" cy="1938992"/>
          </a:xfrm>
          <a:prstGeom prst="rect">
            <a:avLst/>
          </a:prstGeom>
          <a:ln w="12700">
            <a:miter lim="400000"/>
          </a:ln>
        </p:spPr>
        <p:txBody>
          <a:bodyPr wrap="none" lIns="45720" rIns="45720">
            <a:spAutoFit/>
          </a:bodyPr>
          <a:lstStyle>
            <a:lvl1pPr algn="l" defTabSz="914400">
              <a:defRPr sz="12000" b="1">
                <a:solidFill>
                  <a:srgbClr val="FFFFFF"/>
                </a:solidFill>
                <a:latin typeface="Alibaba PuHuiTi B"/>
                <a:ea typeface="Alibaba PuHuiTi B"/>
                <a:cs typeface="Alibaba PuHuiTi B"/>
                <a:sym typeface="Alibaba PuHuiTi"/>
              </a:defRPr>
            </a:lvl1pPr>
          </a:lstStyle>
          <a:p>
            <a:r>
              <a:rPr sz="12000" dirty="0" err="1"/>
              <a:t>目录</a:t>
            </a:r>
            <a:endParaRPr sz="12000" dirty="0"/>
          </a:p>
        </p:txBody>
      </p:sp>
      <p:sp>
        <p:nvSpPr>
          <p:cNvPr id="5" name="矩形"/>
          <p:cNvSpPr/>
          <p:nvPr userDrawn="1"/>
        </p:nvSpPr>
        <p:spPr>
          <a:xfrm>
            <a:off x="2794003" y="6413107"/>
            <a:ext cx="725390" cy="14982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pPr>
            <a:endParaRPr sz="3200"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2001503" y="13081000"/>
            <a:ext cx="368506" cy="374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24565232" cy="13731470"/>
          </a:xfrm>
          <a:prstGeom prst="rect">
            <a:avLst/>
          </a:prstGeom>
        </p:spPr>
      </p:pic>
      <p:pic>
        <p:nvPicPr>
          <p:cNvPr id="3" name="图像" descr="图像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491267" y="740796"/>
            <a:ext cx="3020018" cy="59147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4" name="线条"/>
          <p:cNvSpPr/>
          <p:nvPr userDrawn="1"/>
        </p:nvSpPr>
        <p:spPr>
          <a:xfrm>
            <a:off x="1417125" y="5858157"/>
            <a:ext cx="635002" cy="2"/>
          </a:xfrm>
          <a:prstGeom prst="line">
            <a:avLst/>
          </a:prstGeom>
          <a:ln w="635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endParaRPr sz="1800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1288989" y="3773328"/>
            <a:ext cx="15762514" cy="1917944"/>
          </a:xfrm>
          <a:prstGeom prst="rect">
            <a:avLst/>
          </a:prstGeom>
          <a:ln w="12700">
            <a:miter lim="400000"/>
          </a:ln>
          <a:effectLst>
            <a:reflection stA="10000" endPos="40000" dir="5400000" sy="-100000" algn="bl" rotWithShape="0"/>
          </a:effectLst>
        </p:spPr>
        <p:txBody>
          <a:bodyPr lIns="50800" tIns="50800" rIns="50800" bIns="50800"/>
          <a:lstStyle>
            <a:lvl1pPr marL="0" indent="0">
              <a:buNone/>
              <a:defRPr kumimoji="0" lang="zh-CN" altLang="en-US" sz="10000" b="1" cap="all" normalizeH="0" smtClean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90204"/>
                <a:ea typeface="Arial" panose="020B0604020202090204"/>
                <a:cs typeface="Arial" panose="020B0604020202090204"/>
              </a:defRPr>
            </a:lvl1pPr>
            <a:lvl2pPr>
              <a:defRPr kumimoji="0" lang="zh-CN" altLang="en-US" sz="2400" normalizeH="0" smtClean="0">
                <a:ln>
                  <a:noFill/>
                </a:ln>
                <a:solidFill>
                  <a:srgbClr val="5E5E5E"/>
                </a:solidFill>
                <a:effectLst/>
              </a:defRPr>
            </a:lvl2pPr>
            <a:lvl3pPr>
              <a:defRPr kumimoji="0" lang="zh-CN" altLang="en-US" sz="2400" normalizeH="0" smtClean="0">
                <a:ln>
                  <a:noFill/>
                </a:ln>
                <a:solidFill>
                  <a:srgbClr val="5E5E5E"/>
                </a:solidFill>
                <a:effectLst/>
              </a:defRPr>
            </a:lvl3pPr>
            <a:lvl4pPr>
              <a:defRPr kumimoji="0" lang="zh-CN" altLang="en-US" sz="2400" normalizeH="0" smtClean="0">
                <a:ln>
                  <a:noFill/>
                </a:ln>
                <a:solidFill>
                  <a:srgbClr val="5E5E5E"/>
                </a:solidFill>
                <a:effectLst/>
              </a:defRPr>
            </a:lvl4pPr>
            <a:lvl5pPr>
              <a:defRPr kumimoji="0" lang="zh-CN" altLang="en-US" sz="2400" normalizeH="0">
                <a:ln>
                  <a:noFill/>
                </a:ln>
                <a:solidFill>
                  <a:srgbClr val="5E5E5E"/>
                </a:solidFill>
                <a:effectLst/>
              </a:defRPr>
            </a:lvl5pPr>
          </a:lstStyle>
          <a:p>
            <a:r>
              <a:rPr lang="en-US" altLang="zh-CN" dirty="0"/>
              <a:t>01 / </a:t>
            </a:r>
            <a:r>
              <a:rPr lang="zh-CN" altLang="en-US" dirty="0"/>
              <a:t>请输入标题文字</a:t>
            </a:r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1" hasCustomPrompt="1"/>
          </p:nvPr>
        </p:nvSpPr>
        <p:spPr>
          <a:xfrm>
            <a:off x="1288989" y="6153922"/>
            <a:ext cx="16104734" cy="9144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/>
          <a:lstStyle>
            <a:lvl1pPr marL="0" indent="0">
              <a:buNone/>
              <a:defRPr kumimoji="0" lang="zh-CN" altLang="en-US" sz="4000" normalizeH="0" dirty="0">
                <a:ln>
                  <a:noFill/>
                </a:ln>
                <a:solidFill>
                  <a:srgbClr val="FFFFFF"/>
                </a:solidFill>
                <a:effectLst/>
                <a:latin typeface="Alibaba PuHuiTi R"/>
                <a:ea typeface="Alibaba PuHuiTi R"/>
                <a:cs typeface="Alibaba PuHuiTi R"/>
              </a:defRPr>
            </a:lvl1pPr>
          </a:lstStyle>
          <a:p>
            <a:pPr marL="609600" lvl="0" indent="-609600" defTabSz="457200" fontAlgn="auto" hangingPunct="0">
              <a:lnSpc>
                <a:spcPct val="100000"/>
              </a:lnSpc>
              <a:spcBef>
                <a:spcPts val="0"/>
              </a:spcBef>
              <a:buSzTx/>
            </a:pPr>
            <a:r>
              <a:rPr kumimoji="1" lang="zh-CN" altLang="en-US" dirty="0"/>
              <a:t>副标题内容副标题内容副标题内容副标题内容（</a:t>
            </a:r>
            <a:r>
              <a:rPr kumimoji="1" lang="en-US" altLang="zh-CN" dirty="0"/>
              <a:t>Regular 40pt</a:t>
            </a:r>
            <a:r>
              <a:rPr kumimoji="1" lang="zh-CN" altLang="en-US" dirty="0"/>
              <a:t>）</a:t>
            </a:r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势至-小章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V Summit(1)-底纹.psd" descr="KV Summit(1)-底纹.psd"/>
          <p:cNvPicPr>
            <a:picLocks noChangeAspect="1"/>
          </p:cNvPicPr>
          <p:nvPr userDrawn="1"/>
        </p:nvPicPr>
        <p:blipFill>
          <a:blip r:embed="rId2">
            <a:alphaModFix amt="23558"/>
          </a:blip>
          <a:stretch>
            <a:fillRect/>
          </a:stretch>
        </p:blipFill>
        <p:spPr>
          <a:xfrm>
            <a:off x="-298848" y="0"/>
            <a:ext cx="24682848" cy="13716000"/>
          </a:xfrm>
          <a:prstGeom prst="rect">
            <a:avLst/>
          </a:prstGeom>
          <a:ln w="3175">
            <a:miter lim="400000"/>
            <a:headEnd/>
            <a:tailEnd/>
          </a:ln>
        </p:spPr>
      </p:pic>
      <p:sp>
        <p:nvSpPr>
          <p:cNvPr id="4" name="Title 1"/>
          <p:cNvSpPr>
            <a:spLocks noGrp="1"/>
          </p:cNvSpPr>
          <p:nvPr>
            <p:ph type="title" idx="4294967295" hasCustomPrompt="1"/>
          </p:nvPr>
        </p:nvSpPr>
        <p:spPr>
          <a:xfrm>
            <a:off x="0" y="4419600"/>
            <a:ext cx="24384000" cy="1984936"/>
          </a:xfrm>
          <a:prstGeom prst="rect">
            <a:avLst/>
          </a:prstGeom>
        </p:spPr>
        <p:txBody>
          <a:bodyPr anchor="ctr" anchorCtr="0"/>
          <a:lstStyle>
            <a:lvl1pPr algn="ctr">
              <a:defRPr sz="6000">
                <a:latin typeface="Alibaba PuHuiTi R" panose="00020600040101010101" pitchFamily="18" charset="-122"/>
                <a:ea typeface="Alibaba PuHuiTi R" panose="00020600040101010101" pitchFamily="18" charset="-122"/>
              </a:defRPr>
            </a:lvl1pPr>
          </a:lstStyle>
          <a:p>
            <a:r>
              <a:rPr lang="zh-TW" altLang="en-US" sz="5400" b="1" dirty="0"/>
              <a:t>目录</a:t>
            </a:r>
            <a:endParaRPr lang="en-US" sz="5400" b="1" dirty="0"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13" Type="http://schemas.openxmlformats.org/officeDocument/2006/relationships/slideLayout" Target="../slideLayouts/slideLayout18.xml"/><Relationship Id="rId18" Type="http://schemas.openxmlformats.org/officeDocument/2006/relationships/image" Target="../media/image5.tiff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7.xml"/><Relationship Id="rId17" Type="http://schemas.openxmlformats.org/officeDocument/2006/relationships/image" Target="../media/image4.jpeg"/><Relationship Id="rId2" Type="http://schemas.openxmlformats.org/officeDocument/2006/relationships/slideLayout" Target="../slideLayouts/slideLayout7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0.xml"/><Relationship Id="rId1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15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封面.jpg" descr="封面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6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989298" y="13087298"/>
            <a:ext cx="392907" cy="3683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ransition spd="med"/>
  <p:txStyles>
    <p:titleStyle>
      <a:lvl1pPr marL="0" marR="0" indent="0" algn="l" defTabSz="2438400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8500" b="0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FZLanTingHei-M-GBK"/>
        </a:defRPr>
      </a:lvl1pPr>
      <a:lvl2pPr marL="0" marR="0" indent="457200" algn="l" defTabSz="2438400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8500" b="0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FZLanTingHei-M-GBK"/>
        </a:defRPr>
      </a:lvl2pPr>
      <a:lvl3pPr marL="0" marR="0" indent="914400" algn="l" defTabSz="2438400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8500" b="0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FZLanTingHei-M-GBK"/>
        </a:defRPr>
      </a:lvl3pPr>
      <a:lvl4pPr marL="0" marR="0" indent="1371600" algn="l" defTabSz="2438400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8500" b="0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FZLanTingHei-M-GBK"/>
        </a:defRPr>
      </a:lvl4pPr>
      <a:lvl5pPr marL="0" marR="0" indent="1828800" algn="l" defTabSz="2438400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8500" b="0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FZLanTingHei-M-GBK"/>
        </a:defRPr>
      </a:lvl5pPr>
      <a:lvl6pPr marL="0" marR="0" indent="2286000" algn="l" defTabSz="2438400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8500" b="0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FZLanTingHei-M-GBK"/>
        </a:defRPr>
      </a:lvl6pPr>
      <a:lvl7pPr marL="0" marR="0" indent="2743200" algn="l" defTabSz="2438400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8500" b="0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FZLanTingHei-M-GBK"/>
        </a:defRPr>
      </a:lvl7pPr>
      <a:lvl8pPr marL="0" marR="0" indent="3200400" algn="l" defTabSz="2438400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8500" b="0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FZLanTingHei-M-GBK"/>
        </a:defRPr>
      </a:lvl8pPr>
      <a:lvl9pPr marL="0" marR="0" indent="3657600" algn="l" defTabSz="2438400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8500" b="0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FZLanTingHei-M-GBK"/>
        </a:defRPr>
      </a:lvl9pPr>
    </p:titleStyle>
    <p:bodyStyle>
      <a:lvl1pPr marL="609600" marR="0" indent="-609600" algn="l" defTabSz="2438400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FZLanTingHei-M-GBK"/>
        </a:defRPr>
      </a:lvl1pPr>
      <a:lvl2pPr marL="1219200" marR="0" indent="-609600" algn="l" defTabSz="2438400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FZLanTingHei-M-GBK"/>
        </a:defRPr>
      </a:lvl2pPr>
      <a:lvl3pPr marL="1828800" marR="0" indent="-609600" algn="l" defTabSz="2438400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FZLanTingHei-M-GBK"/>
        </a:defRPr>
      </a:lvl3pPr>
      <a:lvl4pPr marL="2438400" marR="0" indent="-609600" algn="l" defTabSz="2438400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FZLanTingHei-M-GBK"/>
        </a:defRPr>
      </a:lvl4pPr>
      <a:lvl5pPr marL="3048000" marR="0" indent="-609600" algn="l" defTabSz="2438400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FZLanTingHei-M-GBK"/>
        </a:defRPr>
      </a:lvl5pPr>
      <a:lvl6pPr marL="3657600" marR="0" indent="-609600" algn="l" defTabSz="2438400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FZLanTingHei-M-GBK"/>
        </a:defRPr>
      </a:lvl6pPr>
      <a:lvl7pPr marL="4267200" marR="0" indent="-609600" algn="l" defTabSz="2438400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FZLanTingHei-M-GBK"/>
        </a:defRPr>
      </a:lvl7pPr>
      <a:lvl8pPr marL="4876800" marR="0" indent="-609600" algn="l" defTabSz="2438400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FZLanTingHei-M-GBK"/>
        </a:defRPr>
      </a:lvl8pPr>
      <a:lvl9pPr marL="5486400" marR="0" indent="-609600" algn="l" defTabSz="2438400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FZLanTingHei-M-GBK"/>
        </a:defRPr>
      </a:lvl9pPr>
    </p:bodyStyle>
    <p:otherStyle>
      <a:lvl1pPr marL="0" marR="0" indent="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FZLanTingHei-M-GBK"/>
        </a:defRPr>
      </a:lvl1pPr>
      <a:lvl2pPr marL="0" marR="0" indent="45720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FZLanTingHei-M-GBK"/>
        </a:defRPr>
      </a:lvl2pPr>
      <a:lvl3pPr marL="0" marR="0" indent="91440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FZLanTingHei-M-GBK"/>
        </a:defRPr>
      </a:lvl3pPr>
      <a:lvl4pPr marL="0" marR="0" indent="137160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FZLanTingHei-M-GBK"/>
        </a:defRPr>
      </a:lvl4pPr>
      <a:lvl5pPr marL="0" marR="0" indent="182880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FZLanTingHei-M-GBK"/>
        </a:defRPr>
      </a:lvl5pPr>
      <a:lvl6pPr marL="0" marR="0" indent="228600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FZLanTingHei-M-GBK"/>
        </a:defRPr>
      </a:lvl6pPr>
      <a:lvl7pPr marL="0" marR="0" indent="274320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FZLanTingHei-M-GBK"/>
        </a:defRPr>
      </a:lvl7pPr>
      <a:lvl8pPr marL="0" marR="0" indent="320040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FZLanTingHei-M-GBK"/>
        </a:defRPr>
      </a:lvl8pPr>
      <a:lvl9pPr marL="0" marR="0" indent="365760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FZLanTingHei-M-GBK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背景.jpg" descr="背景.jpg"/>
          <p:cNvPicPr>
            <a:picLocks noChangeAspect="1"/>
          </p:cNvPicPr>
          <p:nvPr userDrawn="1"/>
        </p:nvPicPr>
        <p:blipFill>
          <a:blip r:embed="rId17">
            <a:alphaModFix amt="15510"/>
          </a:blip>
          <a:stretch>
            <a:fillRect/>
          </a:stretch>
        </p:blipFill>
        <p:spPr>
          <a:xfrm>
            <a:off x="-1" y="-1"/>
            <a:ext cx="24384001" cy="1371600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5" name="图像" descr="图像"/>
          <p:cNvPicPr>
            <a:picLocks noChangeAspect="1"/>
          </p:cNvPicPr>
          <p:nvPr userDrawn="1"/>
        </p:nvPicPr>
        <p:blipFill>
          <a:blip r:embed="rId18"/>
          <a:stretch>
            <a:fillRect/>
          </a:stretch>
        </p:blipFill>
        <p:spPr>
          <a:xfrm>
            <a:off x="752333" y="604974"/>
            <a:ext cx="4897318" cy="383407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57" r:id="rId3"/>
    <p:sldLayoutId id="2147483658" r:id="rId4"/>
    <p:sldLayoutId id="2147483659" r:id="rId5"/>
    <p:sldLayoutId id="2147483660" r:id="rId6"/>
    <p:sldLayoutId id="2147483661" r:id="rId7"/>
    <p:sldLayoutId id="2147483662" r:id="rId8"/>
    <p:sldLayoutId id="2147483663" r:id="rId9"/>
    <p:sldLayoutId id="2147483664" r:id="rId10"/>
    <p:sldLayoutId id="2147483665" r:id="rId11"/>
    <p:sldLayoutId id="2147483666" r:id="rId12"/>
    <p:sldLayoutId id="2147483667" r:id="rId13"/>
    <p:sldLayoutId id="2147483668" r:id="rId14"/>
    <p:sldLayoutId id="2147483669" r:id="rId15"/>
  </p:sldLayoutIdLst>
  <p:transition spd="med"/>
  <p:hf sldNum="0" hdr="0" dt="0"/>
  <p:txStyles>
    <p:titleStyle>
      <a:lvl1pPr marL="0" marR="0" indent="0" algn="l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 panose="02000503000000020004"/>
        </a:defRPr>
      </a:lvl1pPr>
      <a:lvl2pPr marL="0" marR="0" indent="457200" algn="l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 panose="02000503000000020004"/>
        </a:defRPr>
      </a:lvl2pPr>
      <a:lvl3pPr marL="0" marR="0" indent="914400" algn="l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 panose="02000503000000020004"/>
        </a:defRPr>
      </a:lvl3pPr>
      <a:lvl4pPr marL="0" marR="0" indent="1371600" algn="l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 panose="02000503000000020004"/>
        </a:defRPr>
      </a:lvl4pPr>
      <a:lvl5pPr marL="0" marR="0" indent="1828800" algn="l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 panose="02000503000000020004"/>
        </a:defRPr>
      </a:lvl5pPr>
      <a:lvl6pPr marL="0" marR="0" indent="2286000" algn="l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 panose="02000503000000020004"/>
        </a:defRPr>
      </a:lvl6pPr>
      <a:lvl7pPr marL="0" marR="0" indent="2743200" algn="l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 panose="02000503000000020004"/>
        </a:defRPr>
      </a:lvl7pPr>
      <a:lvl8pPr marL="0" marR="0" indent="3200400" algn="l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 panose="02000503000000020004"/>
        </a:defRPr>
      </a:lvl8pPr>
      <a:lvl9pPr marL="0" marR="0" indent="3657600" algn="l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 panose="02000503000000020004"/>
        </a:defRPr>
      </a:lvl9pPr>
    </p:titleStyle>
    <p:bodyStyle>
      <a:lvl1pPr marL="609600" marR="0" indent="-609600" algn="l" defTabSz="2438400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 panose="02000503000000020004"/>
        </a:defRPr>
      </a:lvl1pPr>
      <a:lvl2pPr marL="1219200" marR="0" indent="-609600" algn="l" defTabSz="2438400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 panose="02000503000000020004"/>
        </a:defRPr>
      </a:lvl2pPr>
      <a:lvl3pPr marL="1828800" marR="0" indent="-609600" algn="l" defTabSz="2438400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 panose="02000503000000020004"/>
        </a:defRPr>
      </a:lvl3pPr>
      <a:lvl4pPr marL="2438400" marR="0" indent="-609600" algn="l" defTabSz="2438400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 panose="02000503000000020004"/>
        </a:defRPr>
      </a:lvl4pPr>
      <a:lvl5pPr marL="3048000" marR="0" indent="-609600" algn="l" defTabSz="2438400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 panose="02000503000000020004"/>
        </a:defRPr>
      </a:lvl5pPr>
      <a:lvl6pPr marL="3657600" marR="0" indent="-609600" algn="l" defTabSz="2438400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 panose="02000503000000020004"/>
        </a:defRPr>
      </a:lvl6pPr>
      <a:lvl7pPr marL="4267200" marR="0" indent="-609600" algn="l" defTabSz="2438400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 panose="02000503000000020004"/>
        </a:defRPr>
      </a:lvl7pPr>
      <a:lvl8pPr marL="4876800" marR="0" indent="-609600" algn="l" defTabSz="2438400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 panose="02000503000000020004"/>
        </a:defRPr>
      </a:lvl8pPr>
      <a:lvl9pPr marL="5486400" marR="0" indent="-609600" algn="l" defTabSz="2438400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 panose="02000503000000020004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 panose="02000503000000020004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 panose="02000503000000020004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 panose="02000503000000020004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 panose="02000503000000020004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 panose="02000503000000020004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 panose="02000503000000020004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 panose="02000503000000020004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 panose="02000503000000020004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 panose="020005030000000200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D6DA66-77EB-6487-BEE8-BBF53D4546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矩形 60">
            <a:extLst>
              <a:ext uri="{FF2B5EF4-FFF2-40B4-BE49-F238E27FC236}">
                <a16:creationId xmlns:a16="http://schemas.microsoft.com/office/drawing/2014/main" id="{F30BFAF2-1FDB-CB25-B4ED-862D10058A2C}"/>
              </a:ext>
            </a:extLst>
          </p:cNvPr>
          <p:cNvSpPr/>
          <p:nvPr/>
        </p:nvSpPr>
        <p:spPr>
          <a:xfrm>
            <a:off x="21811294" y="1325043"/>
            <a:ext cx="1007856" cy="362088"/>
          </a:xfrm>
          <a:prstGeom prst="rect">
            <a:avLst/>
          </a:prstGeom>
          <a:noFill/>
          <a:ln w="12700" cap="flat">
            <a:solidFill>
              <a:schemeClr val="accent1"/>
            </a:solidFill>
            <a:miter lim="400000"/>
          </a:ln>
          <a:effectLst/>
          <a:sp3d/>
        </p:spPr>
        <p:txBody>
          <a:bodyPr rot="0" spcFirstLastPara="1" vertOverflow="overflow" horzOverflow="overflow" vert="horz" wrap="square" lIns="45340" tIns="45340" rIns="45340" bIns="45340" numCol="1" spcCol="38100" rtlCol="0" anchor="ctr">
            <a:noAutofit/>
          </a:bodyPr>
          <a:lstStyle/>
          <a:p>
            <a:pPr defTabSz="736788" hangingPunct="1">
              <a:defRPr/>
            </a:pPr>
            <a:r>
              <a:rPr lang="en-US" altLang="zh-CN" sz="1786" kern="12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charset="-122"/>
              </a:rPr>
              <a:t>IDC</a:t>
            </a:r>
            <a:r>
              <a:rPr lang="zh-CN" altLang="en-US" sz="1786" kern="12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charset="-122"/>
              </a:rPr>
              <a:t>自建</a:t>
            </a:r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86E1A6CC-E719-B5A7-7EBE-0477A2DF7324}"/>
              </a:ext>
            </a:extLst>
          </p:cNvPr>
          <p:cNvSpPr/>
          <p:nvPr/>
        </p:nvSpPr>
        <p:spPr>
          <a:xfrm>
            <a:off x="17438884" y="1326245"/>
            <a:ext cx="1007856" cy="362088"/>
          </a:xfrm>
          <a:prstGeom prst="rect">
            <a:avLst/>
          </a:prstGeom>
          <a:solidFill>
            <a:srgbClr val="FF84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txBody>
          <a:bodyPr rot="0" spcFirstLastPara="1" vertOverflow="overflow" horzOverflow="overflow" vert="horz" wrap="square" lIns="45340" tIns="45340" rIns="45340" bIns="45340" numCol="1" spcCol="38100" rtlCol="0" anchor="ctr">
            <a:noAutofit/>
          </a:bodyPr>
          <a:lstStyle/>
          <a:p>
            <a:pPr defTabSz="736788" hangingPunct="1"/>
            <a:r>
              <a:rPr lang="zh-CN" altLang="en-US" sz="1786" kern="12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阿里云</a:t>
            </a:r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1853D067-43CD-A061-6310-7C3882423688}"/>
              </a:ext>
            </a:extLst>
          </p:cNvPr>
          <p:cNvSpPr/>
          <p:nvPr/>
        </p:nvSpPr>
        <p:spPr>
          <a:xfrm>
            <a:off x="18509562" y="1326245"/>
            <a:ext cx="1007856" cy="362088"/>
          </a:xfrm>
          <a:prstGeom prst="rect">
            <a:avLst/>
          </a:prstGeom>
          <a:solidFill>
            <a:srgbClr val="C00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txBody>
          <a:bodyPr rot="0" spcFirstLastPara="1" vertOverflow="overflow" horzOverflow="overflow" vert="horz" wrap="square" lIns="45340" tIns="45340" rIns="45340" bIns="45340" numCol="1" spcCol="38100" rtlCol="0" anchor="ctr">
            <a:noAutofit/>
          </a:bodyPr>
          <a:lstStyle/>
          <a:p>
            <a:pPr defTabSz="736788" hangingPunct="1">
              <a:defRPr/>
            </a:pPr>
            <a:r>
              <a:rPr lang="zh-CN" altLang="en-US" sz="1786" kern="12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charset="-122"/>
              </a:rPr>
              <a:t>火山云</a:t>
            </a:r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3F8D71AD-B46E-4E8D-34AA-6653BA8DE267}"/>
              </a:ext>
            </a:extLst>
          </p:cNvPr>
          <p:cNvSpPr/>
          <p:nvPr/>
        </p:nvSpPr>
        <p:spPr>
          <a:xfrm>
            <a:off x="22958232" y="1325043"/>
            <a:ext cx="1340020" cy="374486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txBody>
          <a:bodyPr rot="0" spcFirstLastPara="1" vertOverflow="overflow" horzOverflow="overflow" vert="horz" wrap="square" lIns="45340" tIns="45340" rIns="45340" bIns="45340" numCol="1" spcCol="38100" rtlCol="0" anchor="ctr">
            <a:noAutofit/>
          </a:bodyPr>
          <a:lstStyle/>
          <a:p>
            <a:pPr defTabSz="736788" hangingPunct="1">
              <a:defRPr/>
            </a:pPr>
            <a:r>
              <a:rPr lang="zh-CN" altLang="en-US" sz="1786" kern="12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charset="-122"/>
              </a:rPr>
              <a:t>其它厂商</a:t>
            </a:r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705ABCF7-D2AB-84E6-E703-5EE35EFA7BC5}"/>
              </a:ext>
            </a:extLst>
          </p:cNvPr>
          <p:cNvSpPr/>
          <p:nvPr/>
        </p:nvSpPr>
        <p:spPr>
          <a:xfrm>
            <a:off x="19580244" y="1326245"/>
            <a:ext cx="1007856" cy="362088"/>
          </a:xfrm>
          <a:prstGeom prst="rect">
            <a:avLst/>
          </a:prstGeom>
          <a:solidFill>
            <a:srgbClr val="00B0F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txBody>
          <a:bodyPr rot="0" spcFirstLastPara="1" vertOverflow="overflow" horzOverflow="overflow" vert="horz" wrap="square" lIns="45340" tIns="45340" rIns="45340" bIns="45340" numCol="1" spcCol="38100" rtlCol="0" anchor="ctr">
            <a:noAutofit/>
          </a:bodyPr>
          <a:lstStyle/>
          <a:p>
            <a:pPr defTabSz="736788" hangingPunct="1">
              <a:defRPr/>
            </a:pPr>
            <a:r>
              <a:rPr lang="zh-CN" altLang="en-US" sz="1786" kern="12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charset="-122"/>
              </a:rPr>
              <a:t>百度云</a:t>
            </a:r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71A01172-2751-399A-61C4-B94404DE0B75}"/>
              </a:ext>
            </a:extLst>
          </p:cNvPr>
          <p:cNvSpPr/>
          <p:nvPr/>
        </p:nvSpPr>
        <p:spPr>
          <a:xfrm>
            <a:off x="20664356" y="1325043"/>
            <a:ext cx="1007856" cy="362088"/>
          </a:xfrm>
          <a:prstGeom prst="rect">
            <a:avLst/>
          </a:prstGeom>
          <a:solidFill>
            <a:srgbClr val="00B05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txBody>
          <a:bodyPr rot="0" spcFirstLastPara="1" vertOverflow="overflow" horzOverflow="overflow" vert="horz" wrap="square" lIns="45340" tIns="45340" rIns="45340" bIns="45340" numCol="1" spcCol="38100" rtlCol="0" anchor="ctr">
            <a:noAutofit/>
          </a:bodyPr>
          <a:lstStyle/>
          <a:p>
            <a:pPr defTabSz="736788" hangingPunct="1">
              <a:defRPr/>
            </a:pPr>
            <a:r>
              <a:rPr lang="zh-CN" altLang="en-US" sz="1786" kern="12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charset="-122"/>
              </a:rPr>
              <a:t>海外模型</a:t>
            </a:r>
          </a:p>
        </p:txBody>
      </p:sp>
      <p:sp>
        <p:nvSpPr>
          <p:cNvPr id="67" name="矩形 66">
            <a:extLst>
              <a:ext uri="{FF2B5EF4-FFF2-40B4-BE49-F238E27FC236}">
                <a16:creationId xmlns:a16="http://schemas.microsoft.com/office/drawing/2014/main" id="{17D628E4-334C-F32A-FFEF-4010CF43E17A}"/>
              </a:ext>
            </a:extLst>
          </p:cNvPr>
          <p:cNvSpPr/>
          <p:nvPr/>
        </p:nvSpPr>
        <p:spPr>
          <a:xfrm>
            <a:off x="1049014" y="10397792"/>
            <a:ext cx="16399524" cy="2927183"/>
          </a:xfrm>
          <a:prstGeom prst="rect">
            <a:avLst/>
          </a:prstGeom>
          <a:noFill/>
          <a:ln w="19050" cap="flat">
            <a:solidFill>
              <a:srgbClr val="00206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txBody>
          <a:bodyPr rot="0" spcFirstLastPara="1" vertOverflow="overflow" horzOverflow="overflow" vert="horz" wrap="square" lIns="45340" tIns="45340" rIns="45340" bIns="45340" numCol="1" spcCol="38100" rtlCol="0" anchor="t">
            <a:noAutofit/>
          </a:bodyPr>
          <a:lstStyle/>
          <a:p>
            <a:pPr defTabSz="736788" hangingPunct="1">
              <a:defRPr/>
            </a:pPr>
            <a:endParaRPr lang="zh-CN" altLang="en-US" sz="1786" kern="1200" dirty="0">
              <a:solidFill>
                <a:prstClr val="black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8" name="矩形 87">
            <a:extLst>
              <a:ext uri="{FF2B5EF4-FFF2-40B4-BE49-F238E27FC236}">
                <a16:creationId xmlns:a16="http://schemas.microsoft.com/office/drawing/2014/main" id="{F0144A39-80AD-A953-34CD-FBC6922F1E5A}"/>
              </a:ext>
            </a:extLst>
          </p:cNvPr>
          <p:cNvSpPr/>
          <p:nvPr/>
        </p:nvSpPr>
        <p:spPr>
          <a:xfrm>
            <a:off x="1062952" y="2162283"/>
            <a:ext cx="16367148" cy="4812262"/>
          </a:xfrm>
          <a:prstGeom prst="rect">
            <a:avLst/>
          </a:prstGeom>
          <a:noFill/>
          <a:ln w="12700" cap="flat">
            <a:solidFill>
              <a:srgbClr val="00206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txBody>
          <a:bodyPr rot="0" spcFirstLastPara="1" vertOverflow="overflow" horzOverflow="overflow" vert="horz" wrap="square" lIns="45340" tIns="45340" rIns="45340" bIns="45340" numCol="1" spcCol="38100" rtlCol="0" anchor="t">
            <a:noAutofit/>
          </a:bodyPr>
          <a:lstStyle/>
          <a:p>
            <a:pPr defTabSz="736788" hangingPunct="1">
              <a:defRPr/>
            </a:pPr>
            <a:endParaRPr lang="zh-CN" altLang="en-US" sz="1786" kern="1200" dirty="0">
              <a:solidFill>
                <a:prstClr val="black"/>
              </a:solidFill>
              <a:latin typeface="DengXian Light" charset="-122"/>
              <a:ea typeface="DengXian Light" charset="-122"/>
            </a:endParaRPr>
          </a:p>
        </p:txBody>
      </p:sp>
      <p:sp>
        <p:nvSpPr>
          <p:cNvPr id="90" name="矩形 89">
            <a:extLst>
              <a:ext uri="{FF2B5EF4-FFF2-40B4-BE49-F238E27FC236}">
                <a16:creationId xmlns:a16="http://schemas.microsoft.com/office/drawing/2014/main" id="{54C726B2-E9B2-5CA2-A6EE-725A1B307436}"/>
              </a:ext>
            </a:extLst>
          </p:cNvPr>
          <p:cNvSpPr/>
          <p:nvPr/>
        </p:nvSpPr>
        <p:spPr>
          <a:xfrm>
            <a:off x="1062952" y="7269264"/>
            <a:ext cx="16367148" cy="2927183"/>
          </a:xfrm>
          <a:prstGeom prst="rect">
            <a:avLst/>
          </a:prstGeom>
          <a:noFill/>
          <a:ln w="12700" cap="flat">
            <a:solidFill>
              <a:srgbClr val="00206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txBody>
          <a:bodyPr rot="0" spcFirstLastPara="1" vertOverflow="overflow" horzOverflow="overflow" vert="horz" wrap="square" lIns="45340" tIns="45340" rIns="45340" bIns="45340" numCol="1" spcCol="38100" rtlCol="0" anchor="t">
            <a:noAutofit/>
          </a:bodyPr>
          <a:lstStyle/>
          <a:p>
            <a:pPr defTabSz="736788" hangingPunct="1">
              <a:defRPr/>
            </a:pPr>
            <a:endParaRPr lang="zh-CN" altLang="en-US" sz="1786" kern="1200" dirty="0">
              <a:solidFill>
                <a:prstClr val="black"/>
              </a:solidFill>
              <a:latin typeface="DengXian Light" charset="-122"/>
              <a:ea typeface="DengXian Light" charset="-122"/>
            </a:endParaRPr>
          </a:p>
        </p:txBody>
      </p:sp>
      <p:sp>
        <p:nvSpPr>
          <p:cNvPr id="95" name="矩形 94">
            <a:extLst>
              <a:ext uri="{FF2B5EF4-FFF2-40B4-BE49-F238E27FC236}">
                <a16:creationId xmlns:a16="http://schemas.microsoft.com/office/drawing/2014/main" id="{0C969F0F-C1CB-B867-9988-BC47B677B5D6}"/>
              </a:ext>
            </a:extLst>
          </p:cNvPr>
          <p:cNvSpPr/>
          <p:nvPr/>
        </p:nvSpPr>
        <p:spPr>
          <a:xfrm>
            <a:off x="2121302" y="7644981"/>
            <a:ext cx="3253139" cy="2279397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736788">
              <a:defRPr/>
            </a:pPr>
            <a:endParaRPr kumimoji="1" lang="zh-CN" altLang="en-US" sz="4462">
              <a:solidFill>
                <a:prstClr val="white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6" name="文本框 95">
            <a:extLst>
              <a:ext uri="{FF2B5EF4-FFF2-40B4-BE49-F238E27FC236}">
                <a16:creationId xmlns:a16="http://schemas.microsoft.com/office/drawing/2014/main" id="{87CB751F-571F-C0A0-98D3-D56152D70212}"/>
              </a:ext>
            </a:extLst>
          </p:cNvPr>
          <p:cNvSpPr txBox="1"/>
          <p:nvPr/>
        </p:nvSpPr>
        <p:spPr>
          <a:xfrm>
            <a:off x="3082171" y="7734444"/>
            <a:ext cx="1005403" cy="3394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algn="l" defTabSz="1828800" hangingPunct="1">
              <a:defRPr kumimoji="1" sz="1800" kern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"/>
              </a:defRPr>
            </a:lvl1pPr>
          </a:lstStyle>
          <a:p>
            <a:pPr defTabSz="3657600">
              <a:defRPr/>
            </a:pPr>
            <a:r>
              <a:rPr lang="zh-CN" altLang="en-US" sz="1606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数据清洗</a:t>
            </a:r>
          </a:p>
        </p:txBody>
      </p:sp>
      <p:sp>
        <p:nvSpPr>
          <p:cNvPr id="99" name="文本框 98">
            <a:extLst>
              <a:ext uri="{FF2B5EF4-FFF2-40B4-BE49-F238E27FC236}">
                <a16:creationId xmlns:a16="http://schemas.microsoft.com/office/drawing/2014/main" id="{876814ED-E9F3-341D-3E80-E625F77F1A7C}"/>
              </a:ext>
            </a:extLst>
          </p:cNvPr>
          <p:cNvSpPr txBox="1"/>
          <p:nvPr/>
        </p:nvSpPr>
        <p:spPr>
          <a:xfrm>
            <a:off x="8159402" y="7713050"/>
            <a:ext cx="1415772" cy="3394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algn="l" defTabSz="1828800" hangingPunct="1">
              <a:defRPr kumimoji="1" sz="1800" kern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"/>
              </a:defRPr>
            </a:lvl1pPr>
          </a:lstStyle>
          <a:p>
            <a:pPr defTabSz="1632270">
              <a:defRPr/>
            </a:pPr>
            <a:r>
              <a:rPr lang="zh-CN" altLang="en-US" sz="1606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内部工作提效</a:t>
            </a:r>
            <a:endParaRPr lang="zh-CN" altLang="en-US" sz="107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0" name="矩形 99">
            <a:extLst>
              <a:ext uri="{FF2B5EF4-FFF2-40B4-BE49-F238E27FC236}">
                <a16:creationId xmlns:a16="http://schemas.microsoft.com/office/drawing/2014/main" id="{2D6E5CDD-4079-B433-3219-4FE38A43180C}"/>
              </a:ext>
            </a:extLst>
          </p:cNvPr>
          <p:cNvSpPr/>
          <p:nvPr/>
        </p:nvSpPr>
        <p:spPr>
          <a:xfrm>
            <a:off x="6629793" y="7633845"/>
            <a:ext cx="4542136" cy="2279397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736788">
              <a:defRPr/>
            </a:pPr>
            <a:endParaRPr kumimoji="1" lang="zh-CN" altLang="en-US" sz="4462">
              <a:solidFill>
                <a:prstClr val="white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1" name="矩形 100">
            <a:extLst>
              <a:ext uri="{FF2B5EF4-FFF2-40B4-BE49-F238E27FC236}">
                <a16:creationId xmlns:a16="http://schemas.microsoft.com/office/drawing/2014/main" id="{E99A287C-E2D0-D4A5-BC02-D270E85676FC}"/>
              </a:ext>
            </a:extLst>
          </p:cNvPr>
          <p:cNvSpPr/>
          <p:nvPr/>
        </p:nvSpPr>
        <p:spPr>
          <a:xfrm>
            <a:off x="12391431" y="7633845"/>
            <a:ext cx="4432308" cy="2290533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736788">
              <a:defRPr/>
            </a:pPr>
            <a:endParaRPr kumimoji="1" lang="zh-CN" altLang="en-US" sz="4462">
              <a:solidFill>
                <a:prstClr val="white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2" name="文本框 101">
            <a:extLst>
              <a:ext uri="{FF2B5EF4-FFF2-40B4-BE49-F238E27FC236}">
                <a16:creationId xmlns:a16="http://schemas.microsoft.com/office/drawing/2014/main" id="{8F1FD945-B2B9-09A8-8C41-F8A1F6821A53}"/>
              </a:ext>
            </a:extLst>
          </p:cNvPr>
          <p:cNvSpPr txBox="1"/>
          <p:nvPr/>
        </p:nvSpPr>
        <p:spPr>
          <a:xfrm>
            <a:off x="14228521" y="7734444"/>
            <a:ext cx="595035" cy="3394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algn="l" defTabSz="1828800" hangingPunct="1">
              <a:defRPr kumimoji="1" sz="1800" kern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"/>
              </a:defRPr>
            </a:lvl1pPr>
          </a:lstStyle>
          <a:p>
            <a:pPr defTabSz="1632270">
              <a:defRPr/>
            </a:pPr>
            <a:r>
              <a:rPr lang="zh-CN" altLang="en-US" sz="1606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其它</a:t>
            </a:r>
          </a:p>
        </p:txBody>
      </p:sp>
      <p:sp>
        <p:nvSpPr>
          <p:cNvPr id="104" name="矩形 103">
            <a:extLst>
              <a:ext uri="{FF2B5EF4-FFF2-40B4-BE49-F238E27FC236}">
                <a16:creationId xmlns:a16="http://schemas.microsoft.com/office/drawing/2014/main" id="{EA5A42DB-D3CE-527A-DA8D-24A6BCD50B71}"/>
              </a:ext>
            </a:extLst>
          </p:cNvPr>
          <p:cNvSpPr/>
          <p:nvPr/>
        </p:nvSpPr>
        <p:spPr>
          <a:xfrm>
            <a:off x="1411200" y="2568593"/>
            <a:ext cx="2779484" cy="4117429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736788">
              <a:defRPr/>
            </a:pPr>
            <a:endParaRPr kumimoji="1" lang="zh-CN" altLang="en-US" sz="4462">
              <a:solidFill>
                <a:prstClr val="white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5" name="文本框 104">
            <a:extLst>
              <a:ext uri="{FF2B5EF4-FFF2-40B4-BE49-F238E27FC236}">
                <a16:creationId xmlns:a16="http://schemas.microsoft.com/office/drawing/2014/main" id="{18AB54FE-2443-AFAC-F1E9-5C6112B3C971}"/>
              </a:ext>
            </a:extLst>
          </p:cNvPr>
          <p:cNvSpPr txBox="1"/>
          <p:nvPr/>
        </p:nvSpPr>
        <p:spPr>
          <a:xfrm>
            <a:off x="2433895" y="2544193"/>
            <a:ext cx="1005403" cy="3394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1828800" hangingPunct="1">
              <a:defRPr/>
            </a:pPr>
            <a:r>
              <a:rPr kumimoji="1" lang="zh-CN" altLang="en-US" sz="1606" kern="12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剧本创作</a:t>
            </a:r>
            <a:endParaRPr kumimoji="1" lang="zh-CN" altLang="en-US" sz="1606" kern="1200" dirty="0">
              <a:solidFill>
                <a:prstClr val="white">
                  <a:lumMod val="50000"/>
                </a:prst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6" name="矩形 105">
            <a:extLst>
              <a:ext uri="{FF2B5EF4-FFF2-40B4-BE49-F238E27FC236}">
                <a16:creationId xmlns:a16="http://schemas.microsoft.com/office/drawing/2014/main" id="{A9B6C7C7-E200-CF78-618F-88C6B092FC44}"/>
              </a:ext>
            </a:extLst>
          </p:cNvPr>
          <p:cNvSpPr/>
          <p:nvPr/>
        </p:nvSpPr>
        <p:spPr>
          <a:xfrm>
            <a:off x="4528327" y="2555055"/>
            <a:ext cx="2716754" cy="410957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736788">
              <a:defRPr/>
            </a:pPr>
            <a:endParaRPr kumimoji="1" lang="zh-CN" altLang="en-US" sz="4462">
              <a:solidFill>
                <a:prstClr val="white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7" name="文本框 106">
            <a:extLst>
              <a:ext uri="{FF2B5EF4-FFF2-40B4-BE49-F238E27FC236}">
                <a16:creationId xmlns:a16="http://schemas.microsoft.com/office/drawing/2014/main" id="{F8B208A7-441A-705C-48DD-0B2E186AD95C}"/>
              </a:ext>
            </a:extLst>
          </p:cNvPr>
          <p:cNvSpPr txBox="1"/>
          <p:nvPr/>
        </p:nvSpPr>
        <p:spPr>
          <a:xfrm>
            <a:off x="5447152" y="2540297"/>
            <a:ext cx="1005403" cy="3394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828800" hangingPunct="1">
              <a:defRPr/>
            </a:pPr>
            <a:r>
              <a:rPr kumimoji="1" lang="zh-CN" altLang="en-US" sz="1606" kern="12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分镜出图</a:t>
            </a:r>
            <a:endParaRPr kumimoji="1" lang="zh-CN" altLang="en-US" sz="1606" kern="1200" dirty="0">
              <a:solidFill>
                <a:prstClr val="white">
                  <a:lumMod val="50000"/>
                </a:prst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8" name="矩形 107">
            <a:extLst>
              <a:ext uri="{FF2B5EF4-FFF2-40B4-BE49-F238E27FC236}">
                <a16:creationId xmlns:a16="http://schemas.microsoft.com/office/drawing/2014/main" id="{C8080736-52C3-5B2E-A7A8-6419859AF2CC}"/>
              </a:ext>
            </a:extLst>
          </p:cNvPr>
          <p:cNvSpPr/>
          <p:nvPr/>
        </p:nvSpPr>
        <p:spPr>
          <a:xfrm>
            <a:off x="14356045" y="2535178"/>
            <a:ext cx="2914582" cy="4109573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736788">
              <a:defRPr/>
            </a:pPr>
            <a:endParaRPr kumimoji="1" lang="zh-CN" altLang="en-US" sz="4462">
              <a:solidFill>
                <a:prstClr val="white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9" name="文本框 108">
            <a:extLst>
              <a:ext uri="{FF2B5EF4-FFF2-40B4-BE49-F238E27FC236}">
                <a16:creationId xmlns:a16="http://schemas.microsoft.com/office/drawing/2014/main" id="{346F2B66-D610-F29A-1C19-F25E0D739502}"/>
              </a:ext>
            </a:extLst>
          </p:cNvPr>
          <p:cNvSpPr txBox="1"/>
          <p:nvPr/>
        </p:nvSpPr>
        <p:spPr>
          <a:xfrm>
            <a:off x="15260177" y="2533873"/>
            <a:ext cx="1005403" cy="3394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1828800" hangingPunct="1">
              <a:defRPr/>
            </a:pPr>
            <a:r>
              <a:rPr kumimoji="1" lang="zh-CN" altLang="en-US" sz="1606" kern="12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剪辑包装</a:t>
            </a:r>
          </a:p>
        </p:txBody>
      </p:sp>
      <p:sp>
        <p:nvSpPr>
          <p:cNvPr id="110" name="矩形 109">
            <a:extLst>
              <a:ext uri="{FF2B5EF4-FFF2-40B4-BE49-F238E27FC236}">
                <a16:creationId xmlns:a16="http://schemas.microsoft.com/office/drawing/2014/main" id="{AB9358DD-2403-6FE3-B95A-508AAAA6E54C}"/>
              </a:ext>
            </a:extLst>
          </p:cNvPr>
          <p:cNvSpPr/>
          <p:nvPr/>
        </p:nvSpPr>
        <p:spPr>
          <a:xfrm>
            <a:off x="7688907" y="2545879"/>
            <a:ext cx="2779484" cy="4125137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736788">
              <a:defRPr/>
            </a:pPr>
            <a:endParaRPr kumimoji="1" lang="zh-CN" altLang="en-US" sz="4462">
              <a:solidFill>
                <a:prstClr val="white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11" name="文本框 110">
            <a:extLst>
              <a:ext uri="{FF2B5EF4-FFF2-40B4-BE49-F238E27FC236}">
                <a16:creationId xmlns:a16="http://schemas.microsoft.com/office/drawing/2014/main" id="{6EB2FA2E-D245-6AA0-DE21-53BB07196562}"/>
              </a:ext>
            </a:extLst>
          </p:cNvPr>
          <p:cNvSpPr txBox="1"/>
          <p:nvPr/>
        </p:nvSpPr>
        <p:spPr>
          <a:xfrm>
            <a:off x="8457079" y="2557031"/>
            <a:ext cx="1005403" cy="3394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828800" hangingPunct="1">
              <a:defRPr/>
            </a:pPr>
            <a:r>
              <a:rPr kumimoji="1" lang="zh-CN" altLang="en-US" sz="1606" kern="12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视频制作</a:t>
            </a:r>
          </a:p>
        </p:txBody>
      </p:sp>
      <p:sp>
        <p:nvSpPr>
          <p:cNvPr id="115" name="矩形 114">
            <a:extLst>
              <a:ext uri="{FF2B5EF4-FFF2-40B4-BE49-F238E27FC236}">
                <a16:creationId xmlns:a16="http://schemas.microsoft.com/office/drawing/2014/main" id="{BB2140F9-9C63-A6C9-A48B-C7BF24AA6073}"/>
              </a:ext>
            </a:extLst>
          </p:cNvPr>
          <p:cNvSpPr/>
          <p:nvPr/>
        </p:nvSpPr>
        <p:spPr>
          <a:xfrm>
            <a:off x="11037066" y="2569998"/>
            <a:ext cx="2779484" cy="411602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736788">
              <a:defRPr/>
            </a:pPr>
            <a:endParaRPr kumimoji="1" lang="zh-CN" altLang="en-US" sz="4462">
              <a:solidFill>
                <a:prstClr val="white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16" name="文本框 115">
            <a:extLst>
              <a:ext uri="{FF2B5EF4-FFF2-40B4-BE49-F238E27FC236}">
                <a16:creationId xmlns:a16="http://schemas.microsoft.com/office/drawing/2014/main" id="{3C6060C2-8339-8D87-D415-DEA6BF2D5986}"/>
              </a:ext>
            </a:extLst>
          </p:cNvPr>
          <p:cNvSpPr txBox="1"/>
          <p:nvPr/>
        </p:nvSpPr>
        <p:spPr>
          <a:xfrm>
            <a:off x="11874592" y="2557031"/>
            <a:ext cx="1005403" cy="3394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828800" hangingPunct="1">
              <a:defRPr/>
            </a:pPr>
            <a:r>
              <a:rPr kumimoji="1" lang="zh-CN" altLang="en-US" sz="1606" kern="12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配音音效</a:t>
            </a:r>
            <a:endParaRPr kumimoji="1" lang="zh-CN" altLang="en-US" sz="1606" kern="1200" dirty="0">
              <a:solidFill>
                <a:prstClr val="white">
                  <a:lumMod val="50000"/>
                </a:prst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19" name="文本框 118">
            <a:extLst>
              <a:ext uri="{FF2B5EF4-FFF2-40B4-BE49-F238E27FC236}">
                <a16:creationId xmlns:a16="http://schemas.microsoft.com/office/drawing/2014/main" id="{ACCA6711-EF36-7C4E-AD7F-B9896A81EAF1}"/>
              </a:ext>
            </a:extLst>
          </p:cNvPr>
          <p:cNvSpPr txBox="1"/>
          <p:nvPr/>
        </p:nvSpPr>
        <p:spPr>
          <a:xfrm>
            <a:off x="570948" y="7904170"/>
            <a:ext cx="608176" cy="161262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lang="zh-CN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algn="ctr" defTabSz="1828800">
              <a:defRPr kumimoji="1" sz="1050" b="1">
                <a:solidFill>
                  <a:schemeClr val="accent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pPr defTabSz="3657600" hangingPunct="1">
              <a:defRPr/>
            </a:pPr>
            <a:r>
              <a:rPr lang="zh-CN" altLang="en-US" sz="1976" kern="1200" dirty="0">
                <a:solidFill>
                  <a:srgbClr val="ED7D31">
                    <a:lumMod val="75000"/>
                  </a:srgbClr>
                </a:solidFill>
              </a:rPr>
              <a:t>对内平台层</a:t>
            </a:r>
            <a:endParaRPr lang="en-US" altLang="zh-CN" sz="1976" kern="1200" dirty="0">
              <a:solidFill>
                <a:srgbClr val="ED7D31">
                  <a:lumMod val="75000"/>
                </a:srgbClr>
              </a:solidFill>
            </a:endParaRPr>
          </a:p>
        </p:txBody>
      </p:sp>
      <p:sp>
        <p:nvSpPr>
          <p:cNvPr id="120" name="文本框 119">
            <a:extLst>
              <a:ext uri="{FF2B5EF4-FFF2-40B4-BE49-F238E27FC236}">
                <a16:creationId xmlns:a16="http://schemas.microsoft.com/office/drawing/2014/main" id="{34750955-7000-4F47-A08F-4CF0DF560375}"/>
              </a:ext>
            </a:extLst>
          </p:cNvPr>
          <p:cNvSpPr txBox="1"/>
          <p:nvPr/>
        </p:nvSpPr>
        <p:spPr>
          <a:xfrm>
            <a:off x="619126" y="3488238"/>
            <a:ext cx="629412" cy="161262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lang="zh-CN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defTabSz="1828800">
              <a:defRPr kumimoji="1" sz="1400" b="1">
                <a:solidFill>
                  <a:schemeClr val="accent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pPr defTabSz="3657600" hangingPunct="1">
              <a:defRPr/>
            </a:pPr>
            <a:r>
              <a:rPr lang="zh-CN" altLang="en-US" sz="1976" kern="1200" dirty="0">
                <a:solidFill>
                  <a:srgbClr val="ED7D31">
                    <a:lumMod val="75000"/>
                  </a:srgbClr>
                </a:solidFill>
              </a:rPr>
              <a:t>对外业务层</a:t>
            </a:r>
            <a:endParaRPr lang="en-US" altLang="zh-CN" sz="1976" kern="1200" dirty="0">
              <a:solidFill>
                <a:srgbClr val="ED7D31">
                  <a:lumMod val="75000"/>
                </a:srgbClr>
              </a:solidFill>
            </a:endParaRPr>
          </a:p>
        </p:txBody>
      </p:sp>
      <p:sp>
        <p:nvSpPr>
          <p:cNvPr id="122" name="文本框 121">
            <a:extLst>
              <a:ext uri="{FF2B5EF4-FFF2-40B4-BE49-F238E27FC236}">
                <a16:creationId xmlns:a16="http://schemas.microsoft.com/office/drawing/2014/main" id="{5E22BD28-0065-6F50-1717-A6FB7A47AFE7}"/>
              </a:ext>
            </a:extLst>
          </p:cNvPr>
          <p:cNvSpPr txBox="1"/>
          <p:nvPr/>
        </p:nvSpPr>
        <p:spPr>
          <a:xfrm>
            <a:off x="524798" y="11431686"/>
            <a:ext cx="608176" cy="1308563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lang="zh-CN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algn="ctr" defTabSz="1828800">
              <a:defRPr kumimoji="1" sz="1050" b="1">
                <a:solidFill>
                  <a:schemeClr val="accent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pPr defTabSz="3657600" hangingPunct="1">
              <a:defRPr/>
            </a:pPr>
            <a:r>
              <a:rPr lang="zh-CN" altLang="en-US" sz="1976" kern="1200" dirty="0">
                <a:solidFill>
                  <a:srgbClr val="ED7D31">
                    <a:lumMod val="75000"/>
                  </a:srgbClr>
                </a:solidFill>
              </a:rPr>
              <a:t>资源大盘</a:t>
            </a:r>
            <a:endParaRPr lang="en-US" altLang="zh-CN" sz="1976" kern="1200" dirty="0">
              <a:solidFill>
                <a:srgbClr val="ED7D31">
                  <a:lumMod val="75000"/>
                </a:srgbClr>
              </a:solidFill>
            </a:endParaRPr>
          </a:p>
        </p:txBody>
      </p:sp>
      <p:sp>
        <p:nvSpPr>
          <p:cNvPr id="123" name="矩形 122">
            <a:extLst>
              <a:ext uri="{FF2B5EF4-FFF2-40B4-BE49-F238E27FC236}">
                <a16:creationId xmlns:a16="http://schemas.microsoft.com/office/drawing/2014/main" id="{10B605D7-4807-5AD1-988C-812A50798B67}"/>
              </a:ext>
            </a:extLst>
          </p:cNvPr>
          <p:cNvSpPr/>
          <p:nvPr/>
        </p:nvSpPr>
        <p:spPr>
          <a:xfrm>
            <a:off x="1553348" y="11336559"/>
            <a:ext cx="3859145" cy="1723100"/>
          </a:xfrm>
          <a:prstGeom prst="rect">
            <a:avLst/>
          </a:prstGeom>
          <a:solidFill>
            <a:srgbClr val="FF84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txBody>
          <a:bodyPr rot="0" spcFirstLastPara="1" vertOverflow="overflow" horzOverflow="overflow" vert="horz" wrap="square" lIns="45340" tIns="45340" rIns="45340" bIns="45340" numCol="1" spcCol="38100" rtlCol="0" anchor="ctr">
            <a:noAutofit/>
          </a:bodyPr>
          <a:lstStyle/>
          <a:p>
            <a:pPr defTabSz="736788" hangingPunct="1">
              <a:lnSpc>
                <a:spcPct val="150000"/>
              </a:lnSpc>
            </a:pPr>
            <a:r>
              <a:rPr lang="zh-CN" altLang="en-US" sz="1600" kern="12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阿里云（</a:t>
            </a:r>
            <a:r>
              <a:rPr lang="en-US" altLang="zh-CN" sz="1600" kern="12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xx</a:t>
            </a:r>
            <a:r>
              <a:rPr lang="zh-CN" altLang="en-US" sz="1600" kern="12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亿</a:t>
            </a:r>
            <a:r>
              <a:rPr lang="en-US" altLang="zh-CN" sz="1600" kern="12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token/</a:t>
            </a:r>
            <a:r>
              <a:rPr lang="zh-CN" altLang="en-US" sz="1600" kern="12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日）</a:t>
            </a:r>
            <a:endParaRPr lang="en-US" altLang="zh-CN" sz="1600" kern="1200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defTabSz="736788" hangingPunct="1">
              <a:lnSpc>
                <a:spcPct val="150000"/>
              </a:lnSpc>
            </a:pPr>
            <a:r>
              <a:rPr lang="zh-CN" altLang="en-US" sz="1600" kern="12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文本模型：</a:t>
            </a:r>
            <a:r>
              <a:rPr lang="en-US" altLang="zh-CN" sz="1600" kern="1200" dirty="0" err="1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Qwen</a:t>
            </a:r>
            <a:r>
              <a:rPr lang="en-US" altLang="zh-CN" sz="1600" kern="12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-plus</a:t>
            </a:r>
            <a:r>
              <a:rPr lang="zh-CN" altLang="en-US" sz="1600" kern="12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600" kern="12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xx</a:t>
            </a:r>
            <a:r>
              <a:rPr lang="zh-CN" altLang="en-US" sz="1600" kern="12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亿</a:t>
            </a:r>
            <a:endParaRPr lang="en-US" altLang="zh-CN" sz="1600" kern="1200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defTabSz="736788" hangingPunct="1">
              <a:lnSpc>
                <a:spcPct val="150000"/>
              </a:lnSpc>
            </a:pPr>
            <a:r>
              <a:rPr lang="zh-CN" altLang="en-US" sz="1600" kern="12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视觉理解模型：</a:t>
            </a:r>
            <a:r>
              <a:rPr lang="en-US" altLang="zh-CN" sz="1600" kern="1200" dirty="0" err="1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Qwen</a:t>
            </a:r>
            <a:r>
              <a:rPr lang="en-US" altLang="zh-CN" sz="1600" kern="12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-VL</a:t>
            </a:r>
            <a:r>
              <a:rPr lang="zh-CN" altLang="en-US" sz="1600" kern="12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600" kern="12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xx</a:t>
            </a:r>
            <a:r>
              <a:rPr lang="zh-CN" altLang="en-US" sz="1600" kern="12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亿</a:t>
            </a:r>
            <a:endParaRPr lang="en-US" altLang="zh-CN" sz="1600" kern="1200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defTabSz="736788" hangingPunct="1">
              <a:lnSpc>
                <a:spcPct val="150000"/>
              </a:lnSpc>
            </a:pPr>
            <a:r>
              <a:rPr lang="zh-CN" altLang="en-US" sz="1600" kern="12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视觉生成模型：</a:t>
            </a:r>
            <a:r>
              <a:rPr lang="en-US" altLang="zh-CN" sz="1600" kern="12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Wan</a:t>
            </a:r>
            <a:r>
              <a:rPr lang="zh-CN" altLang="en-US" sz="1600" kern="12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600" kern="12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xx</a:t>
            </a:r>
            <a:r>
              <a:rPr lang="zh-CN" altLang="en-US" sz="1600" kern="12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亿</a:t>
            </a:r>
            <a:endParaRPr lang="en-US" altLang="zh-CN" sz="1600" kern="1200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defTabSz="736788" hangingPunct="1">
              <a:lnSpc>
                <a:spcPct val="150000"/>
              </a:lnSpc>
            </a:pPr>
            <a:r>
              <a:rPr lang="zh-CN" altLang="en-US" sz="1600" kern="12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语音模型：</a:t>
            </a:r>
            <a:r>
              <a:rPr lang="en-US" altLang="zh-CN" sz="1600" kern="12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ASR</a:t>
            </a:r>
            <a:r>
              <a:rPr lang="zh-CN" altLang="en-US" sz="1600" kern="12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600" kern="12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xx</a:t>
            </a:r>
            <a:r>
              <a:rPr lang="zh-CN" altLang="en-US" sz="1600" kern="12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亿</a:t>
            </a:r>
            <a:endParaRPr lang="en-US" altLang="zh-CN" sz="1600" kern="1200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24" name="矩形 123">
            <a:extLst>
              <a:ext uri="{FF2B5EF4-FFF2-40B4-BE49-F238E27FC236}">
                <a16:creationId xmlns:a16="http://schemas.microsoft.com/office/drawing/2014/main" id="{9F6FBFD2-9A25-8901-E8AF-1CBA93A4D177}"/>
              </a:ext>
            </a:extLst>
          </p:cNvPr>
          <p:cNvSpPr/>
          <p:nvPr/>
        </p:nvSpPr>
        <p:spPr>
          <a:xfrm>
            <a:off x="9270534" y="11330702"/>
            <a:ext cx="3523148" cy="1695519"/>
          </a:xfrm>
          <a:prstGeom prst="rect">
            <a:avLst/>
          </a:prstGeom>
          <a:solidFill>
            <a:srgbClr val="00B05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txBody>
          <a:bodyPr rot="0" spcFirstLastPara="1" vertOverflow="overflow" horzOverflow="overflow" vert="horz" wrap="square" lIns="45340" tIns="45340" rIns="45340" bIns="45340" numCol="1" spcCol="38100" rtlCol="0" anchor="ctr">
            <a:noAutofit/>
          </a:bodyPr>
          <a:lstStyle/>
          <a:p>
            <a:pPr defTabSz="736788" hangingPunct="1">
              <a:lnSpc>
                <a:spcPct val="150000"/>
              </a:lnSpc>
            </a:pPr>
            <a:r>
              <a:rPr lang="en-US" altLang="zh-CN" sz="1600" kern="12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Gemini</a:t>
            </a:r>
            <a:r>
              <a:rPr lang="zh-CN" altLang="en-US" sz="1600" kern="12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（</a:t>
            </a:r>
            <a:r>
              <a:rPr lang="en-US" altLang="zh-CN" sz="1600" kern="12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xx</a:t>
            </a:r>
            <a:r>
              <a:rPr lang="zh-CN" altLang="en-US" sz="1600" kern="12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亿</a:t>
            </a:r>
            <a:r>
              <a:rPr lang="en-US" altLang="zh-CN" sz="1600" kern="12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token/</a:t>
            </a:r>
            <a:r>
              <a:rPr lang="zh-CN" altLang="en-US" sz="1600" kern="12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日）</a:t>
            </a:r>
            <a:endParaRPr lang="en-US" altLang="zh-CN" sz="1600" kern="1200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defTabSz="736788" hangingPunct="1">
              <a:lnSpc>
                <a:spcPct val="150000"/>
              </a:lnSpc>
            </a:pPr>
            <a:r>
              <a:rPr lang="zh-CN" altLang="en-US" sz="1600" kern="12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文本模型：</a:t>
            </a:r>
            <a:endParaRPr lang="en-US" altLang="zh-CN" sz="1600" kern="1200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defTabSz="736788" hangingPunct="1">
              <a:lnSpc>
                <a:spcPct val="150000"/>
              </a:lnSpc>
            </a:pPr>
            <a:r>
              <a:rPr lang="zh-CN" altLang="en-US" sz="1600" kern="12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视觉理解模型：</a:t>
            </a:r>
            <a:endParaRPr lang="en-US" altLang="zh-CN" sz="1600" kern="1200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defTabSz="736788" hangingPunct="1">
              <a:lnSpc>
                <a:spcPct val="150000"/>
              </a:lnSpc>
            </a:pPr>
            <a:r>
              <a:rPr lang="zh-CN" altLang="en-US" sz="1600" kern="12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视觉生成模型：</a:t>
            </a:r>
            <a:endParaRPr lang="en-US" altLang="zh-CN" sz="1600" kern="1200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defTabSz="736788" hangingPunct="1">
              <a:lnSpc>
                <a:spcPct val="150000"/>
              </a:lnSpc>
            </a:pPr>
            <a:r>
              <a:rPr lang="zh-CN" altLang="en-US" sz="1600" kern="12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语音模型：</a:t>
            </a:r>
            <a:endParaRPr lang="en-US" altLang="zh-CN" sz="1600" kern="1200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25" name="矩形 124">
            <a:extLst>
              <a:ext uri="{FF2B5EF4-FFF2-40B4-BE49-F238E27FC236}">
                <a16:creationId xmlns:a16="http://schemas.microsoft.com/office/drawing/2014/main" id="{6C27A8F5-302D-8F6A-CA83-DF233C4FE866}"/>
              </a:ext>
            </a:extLst>
          </p:cNvPr>
          <p:cNvSpPr/>
          <p:nvPr/>
        </p:nvSpPr>
        <p:spPr>
          <a:xfrm>
            <a:off x="5789393" y="11336559"/>
            <a:ext cx="3223180" cy="1695519"/>
          </a:xfrm>
          <a:prstGeom prst="rect">
            <a:avLst/>
          </a:prstGeom>
          <a:solidFill>
            <a:srgbClr val="C00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txBody>
          <a:bodyPr rot="0" spcFirstLastPara="1" vertOverflow="overflow" horzOverflow="overflow" vert="horz" wrap="square" lIns="45340" tIns="45340" rIns="45340" bIns="45340" numCol="1" spcCol="38100" rtlCol="0" anchor="ctr">
            <a:noAutofit/>
          </a:bodyPr>
          <a:lstStyle/>
          <a:p>
            <a:pPr defTabSz="736788" hangingPunct="1">
              <a:lnSpc>
                <a:spcPct val="150000"/>
              </a:lnSpc>
            </a:pPr>
            <a:r>
              <a:rPr lang="zh-CN" altLang="en-US" sz="1600" kern="12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火山云（</a:t>
            </a:r>
            <a:r>
              <a:rPr lang="en-US" altLang="zh-CN" sz="1600" kern="12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xx</a:t>
            </a:r>
            <a:r>
              <a:rPr lang="zh-CN" altLang="en-US" sz="1600" kern="12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亿</a:t>
            </a:r>
            <a:r>
              <a:rPr lang="en-US" altLang="zh-CN" sz="1600" kern="12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token/</a:t>
            </a:r>
            <a:r>
              <a:rPr lang="zh-CN" altLang="en-US" sz="1600" kern="12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日）</a:t>
            </a:r>
            <a:endParaRPr lang="en-US" altLang="zh-CN" sz="1600" kern="1200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defTabSz="736788" hangingPunct="1">
              <a:lnSpc>
                <a:spcPct val="150000"/>
              </a:lnSpc>
            </a:pPr>
            <a:r>
              <a:rPr lang="zh-CN" altLang="en-US" sz="1600" kern="12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文本模型：</a:t>
            </a:r>
            <a:r>
              <a:rPr lang="en-US" altLang="zh-CN" sz="1600" kern="12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Seed</a:t>
            </a:r>
            <a:r>
              <a:rPr lang="zh-CN" altLang="en-US" sz="1600" kern="12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600" kern="12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1.6</a:t>
            </a:r>
            <a:r>
              <a:rPr lang="zh-CN" altLang="en-US" sz="1600" kern="12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600" kern="12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xx</a:t>
            </a:r>
            <a:r>
              <a:rPr lang="zh-CN" altLang="en-US" sz="1600" kern="12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亿</a:t>
            </a:r>
            <a:endParaRPr lang="en-US" altLang="zh-CN" sz="1600" kern="1200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defTabSz="736788" hangingPunct="1">
              <a:lnSpc>
                <a:spcPct val="150000"/>
              </a:lnSpc>
            </a:pPr>
            <a:r>
              <a:rPr lang="zh-CN" altLang="en-US" sz="1600" kern="12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视觉理解模型：</a:t>
            </a:r>
            <a:r>
              <a:rPr lang="en-US" altLang="zh-CN" sz="1600" kern="12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Seed</a:t>
            </a:r>
            <a:r>
              <a:rPr lang="zh-CN" altLang="en-US" sz="1600" kern="12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600" kern="12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1.5</a:t>
            </a:r>
            <a:r>
              <a:rPr lang="zh-CN" altLang="en-US" sz="1600" kern="12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600" kern="12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xx</a:t>
            </a:r>
            <a:r>
              <a:rPr lang="zh-CN" altLang="en-US" sz="1600" kern="12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亿</a:t>
            </a:r>
            <a:endParaRPr lang="en-US" altLang="zh-CN" sz="1600" kern="1200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defTabSz="736788" hangingPunct="1">
              <a:lnSpc>
                <a:spcPct val="150000"/>
              </a:lnSpc>
            </a:pPr>
            <a:r>
              <a:rPr lang="zh-CN" altLang="en-US" sz="1600" kern="12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视觉生成模型：</a:t>
            </a:r>
            <a:r>
              <a:rPr lang="en-US" altLang="zh-CN" sz="1600" kern="1200" dirty="0" err="1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Seedream</a:t>
            </a:r>
            <a:r>
              <a:rPr lang="zh-CN" altLang="en-US" sz="1600" kern="12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600" kern="12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xx</a:t>
            </a:r>
            <a:r>
              <a:rPr lang="zh-CN" altLang="en-US" sz="1600" kern="12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亿</a:t>
            </a:r>
            <a:endParaRPr lang="en-US" altLang="zh-CN" sz="1600" kern="1200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defTabSz="736788" hangingPunct="1">
              <a:lnSpc>
                <a:spcPct val="150000"/>
              </a:lnSpc>
            </a:pPr>
            <a:r>
              <a:rPr lang="zh-CN" altLang="en-US" sz="1600" kern="12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语音模型：</a:t>
            </a:r>
            <a:r>
              <a:rPr lang="en-US" altLang="zh-CN" sz="1600" kern="12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Realtime</a:t>
            </a:r>
            <a:r>
              <a:rPr lang="zh-CN" altLang="en-US" sz="1600" kern="12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600" kern="12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Voice</a:t>
            </a:r>
          </a:p>
        </p:txBody>
      </p:sp>
      <p:sp>
        <p:nvSpPr>
          <p:cNvPr id="126" name="矩形 125">
            <a:extLst>
              <a:ext uri="{FF2B5EF4-FFF2-40B4-BE49-F238E27FC236}">
                <a16:creationId xmlns:a16="http://schemas.microsoft.com/office/drawing/2014/main" id="{7665A7D6-F4D6-2DDA-C087-D5911917FF13}"/>
              </a:ext>
            </a:extLst>
          </p:cNvPr>
          <p:cNvSpPr/>
          <p:nvPr/>
        </p:nvSpPr>
        <p:spPr>
          <a:xfrm>
            <a:off x="1545481" y="10732952"/>
            <a:ext cx="15491234" cy="47094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ap="flat">
            <a:solidFill>
              <a:schemeClr val="accent1"/>
            </a:solidFill>
            <a:miter lim="400000"/>
          </a:ln>
          <a:effectLst/>
          <a:sp3d/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defTabSz="825500" hangingPunct="1">
              <a:defRPr/>
            </a:pPr>
            <a:r>
              <a:rPr lang="en-US" altLang="zh-CN" sz="2000" i="1" kern="12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【</a:t>
            </a:r>
            <a:r>
              <a:rPr lang="zh-CN" altLang="en-US" sz="2000" i="1" kern="12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资源综述</a:t>
            </a:r>
            <a:r>
              <a:rPr lang="en-US" altLang="zh-CN" sz="2000" i="1" kern="12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】 </a:t>
            </a:r>
            <a:r>
              <a:rPr lang="zh-CN" altLang="en-US" sz="2000" i="1" kern="12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charset="-122"/>
              </a:rPr>
              <a:t>全量</a:t>
            </a:r>
            <a:r>
              <a:rPr lang="en-US" altLang="zh-CN" sz="2000" i="1" kern="12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charset="-122"/>
              </a:rPr>
              <a:t>Token</a:t>
            </a:r>
            <a:r>
              <a:rPr lang="zh-CN" altLang="en-US" sz="2000" i="1" kern="12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charset="-122"/>
              </a:rPr>
              <a:t>数，平均日</a:t>
            </a:r>
            <a:r>
              <a:rPr lang="en-US" altLang="zh-CN" sz="2000" i="1" kern="12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charset="-122"/>
              </a:rPr>
              <a:t>Token</a:t>
            </a:r>
            <a:r>
              <a:rPr lang="zh-CN" altLang="en-US" sz="2000" i="1" kern="12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charset="-122"/>
              </a:rPr>
              <a:t>数：</a:t>
            </a:r>
            <a:r>
              <a:rPr lang="en-US" altLang="zh-CN" sz="2000" i="1" kern="12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charset="-122"/>
              </a:rPr>
              <a:t>***</a:t>
            </a:r>
            <a:r>
              <a:rPr lang="zh-CN" altLang="en-US" sz="2000" i="1" kern="12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charset="-122"/>
              </a:rPr>
              <a:t>亿，阿里云</a:t>
            </a:r>
            <a:r>
              <a:rPr lang="en-US" altLang="zh-CN" sz="2000" i="1" kern="12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charset="-122"/>
              </a:rPr>
              <a:t>***%</a:t>
            </a:r>
            <a:r>
              <a:rPr lang="zh-CN" altLang="en-US" sz="2000" i="1" kern="12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charset="-122"/>
              </a:rPr>
              <a:t> 火山云</a:t>
            </a:r>
            <a:r>
              <a:rPr lang="en-US" altLang="zh-CN" sz="2000" i="1" kern="12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charset="-122"/>
              </a:rPr>
              <a:t>***%</a:t>
            </a:r>
            <a:r>
              <a:rPr lang="zh-CN" altLang="en-US" sz="2000" i="1" kern="12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charset="-122"/>
              </a:rPr>
              <a:t>、百度云</a:t>
            </a:r>
            <a:r>
              <a:rPr lang="en-US" altLang="zh-CN" sz="2000" i="1" kern="12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charset="-122"/>
              </a:rPr>
              <a:t>***%</a:t>
            </a:r>
            <a:r>
              <a:rPr lang="zh-CN" altLang="en-US" sz="2000" i="1" kern="12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charset="-122"/>
              </a:rPr>
              <a:t>，</a:t>
            </a:r>
            <a:r>
              <a:rPr lang="en-US" altLang="zh-CN" sz="2000" i="1" kern="12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charset="-122"/>
              </a:rPr>
              <a:t>Gemini</a:t>
            </a:r>
            <a:r>
              <a:rPr lang="zh-CN" altLang="en-US" sz="2000" i="1" kern="12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charset="-122"/>
              </a:rPr>
              <a:t>云少量</a:t>
            </a:r>
          </a:p>
        </p:txBody>
      </p:sp>
      <p:sp>
        <p:nvSpPr>
          <p:cNvPr id="127" name="矩形 126">
            <a:extLst>
              <a:ext uri="{FF2B5EF4-FFF2-40B4-BE49-F238E27FC236}">
                <a16:creationId xmlns:a16="http://schemas.microsoft.com/office/drawing/2014/main" id="{EF69E775-0784-749E-DEBC-43688AC8413D}"/>
              </a:ext>
            </a:extLst>
          </p:cNvPr>
          <p:cNvSpPr/>
          <p:nvPr/>
        </p:nvSpPr>
        <p:spPr>
          <a:xfrm>
            <a:off x="1306975" y="10587578"/>
            <a:ext cx="16022290" cy="2546811"/>
          </a:xfrm>
          <a:prstGeom prst="rect">
            <a:avLst/>
          </a:prstGeom>
          <a:noFill/>
          <a:ln w="12700" cap="flat">
            <a:solidFill>
              <a:srgbClr val="C000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txBody>
          <a:bodyPr rot="0" spcFirstLastPara="1" vertOverflow="overflow" horzOverflow="overflow" vert="horz" wrap="square" lIns="50800" tIns="50800" rIns="50800" bIns="50800" numCol="1" spcCol="38100" rtlCol="0" anchor="t">
            <a:noAutofit/>
          </a:bodyPr>
          <a:lstStyle/>
          <a:p>
            <a:pPr defTabSz="825500" hangingPunct="1">
              <a:defRPr/>
            </a:pPr>
            <a:endParaRPr lang="zh-CN" altLang="en-US" sz="2000" kern="1200" dirty="0">
              <a:solidFill>
                <a:prstClr val="black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28" name="矩形 127">
            <a:extLst>
              <a:ext uri="{FF2B5EF4-FFF2-40B4-BE49-F238E27FC236}">
                <a16:creationId xmlns:a16="http://schemas.microsoft.com/office/drawing/2014/main" id="{C3C2D36F-0837-1F79-FBEA-60D6F53D7B61}"/>
              </a:ext>
            </a:extLst>
          </p:cNvPr>
          <p:cNvSpPr/>
          <p:nvPr/>
        </p:nvSpPr>
        <p:spPr>
          <a:xfrm>
            <a:off x="13125893" y="11330702"/>
            <a:ext cx="3910821" cy="1701377"/>
          </a:xfrm>
          <a:prstGeom prst="rect">
            <a:avLst/>
          </a:prstGeom>
          <a:noFill/>
          <a:ln w="12700" cap="flat">
            <a:solidFill>
              <a:schemeClr val="accent1"/>
            </a:solidFill>
            <a:miter lim="400000"/>
          </a:ln>
          <a:effectLst/>
          <a:sp3d/>
        </p:spPr>
        <p:txBody>
          <a:bodyPr rot="0" spcFirstLastPara="1" vertOverflow="overflow" horzOverflow="overflow" vert="horz" wrap="square" lIns="45340" tIns="45340" rIns="45340" bIns="45340" numCol="1" spcCol="38100" rtlCol="0" anchor="ctr">
            <a:noAutofit/>
          </a:bodyPr>
          <a:lstStyle/>
          <a:p>
            <a:pPr defTabSz="736788" hangingPunct="1">
              <a:lnSpc>
                <a:spcPct val="150000"/>
              </a:lnSpc>
            </a:pPr>
            <a:r>
              <a:rPr lang="en-US" altLang="zh-CN" sz="1600" kern="1200" dirty="0">
                <a:solidFill>
                  <a:schemeClr val="bg2">
                    <a:lumMod val="1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IDC</a:t>
            </a:r>
            <a:r>
              <a:rPr lang="zh-CN" altLang="en-US" sz="1600" kern="1200" dirty="0">
                <a:solidFill>
                  <a:schemeClr val="bg2">
                    <a:lumMod val="1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自建（</a:t>
            </a:r>
            <a:r>
              <a:rPr lang="en-US" altLang="zh-CN" sz="1600" kern="1200" dirty="0">
                <a:solidFill>
                  <a:schemeClr val="bg2">
                    <a:lumMod val="1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xx</a:t>
            </a:r>
            <a:r>
              <a:rPr lang="zh-CN" altLang="en-US" sz="1600" kern="1200" dirty="0">
                <a:solidFill>
                  <a:schemeClr val="bg2">
                    <a:lumMod val="1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亿</a:t>
            </a:r>
            <a:r>
              <a:rPr lang="en-US" altLang="zh-CN" sz="1600" kern="1200" dirty="0">
                <a:solidFill>
                  <a:schemeClr val="bg2">
                    <a:lumMod val="1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token/</a:t>
            </a:r>
            <a:r>
              <a:rPr lang="zh-CN" altLang="en-US" sz="1600" kern="1200" dirty="0">
                <a:solidFill>
                  <a:schemeClr val="bg2">
                    <a:lumMod val="1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日）</a:t>
            </a:r>
            <a:endParaRPr lang="en-US" altLang="zh-CN" sz="1600" kern="1200" dirty="0">
              <a:solidFill>
                <a:schemeClr val="bg2">
                  <a:lumMod val="1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defTabSz="736788" hangingPunct="1">
              <a:lnSpc>
                <a:spcPct val="150000"/>
              </a:lnSpc>
            </a:pPr>
            <a:r>
              <a:rPr lang="zh-CN" altLang="en-US" sz="1600" kern="1200" dirty="0">
                <a:solidFill>
                  <a:schemeClr val="bg2">
                    <a:lumMod val="1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模型：</a:t>
            </a:r>
            <a:endParaRPr lang="en-US" altLang="zh-CN" sz="1600" kern="1200" dirty="0">
              <a:solidFill>
                <a:schemeClr val="bg2">
                  <a:lumMod val="1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defTabSz="736788" hangingPunct="1">
              <a:lnSpc>
                <a:spcPct val="150000"/>
              </a:lnSpc>
            </a:pPr>
            <a:r>
              <a:rPr lang="zh-CN" altLang="en-US" sz="1600" kern="1200" dirty="0">
                <a:solidFill>
                  <a:schemeClr val="bg2">
                    <a:lumMod val="1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视觉理解模型：</a:t>
            </a:r>
            <a:endParaRPr lang="en-US" altLang="zh-CN" sz="1600" kern="1200" dirty="0">
              <a:solidFill>
                <a:schemeClr val="bg2">
                  <a:lumMod val="1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defTabSz="736788" hangingPunct="1">
              <a:lnSpc>
                <a:spcPct val="150000"/>
              </a:lnSpc>
            </a:pPr>
            <a:r>
              <a:rPr lang="zh-CN" altLang="en-US" sz="1600" kern="1200" dirty="0">
                <a:solidFill>
                  <a:schemeClr val="bg2">
                    <a:lumMod val="1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视觉生成模型：</a:t>
            </a:r>
            <a:endParaRPr lang="en-US" altLang="zh-CN" sz="1600" kern="1200" dirty="0">
              <a:solidFill>
                <a:schemeClr val="bg2">
                  <a:lumMod val="1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defTabSz="736788" hangingPunct="1">
              <a:lnSpc>
                <a:spcPct val="150000"/>
              </a:lnSpc>
            </a:pPr>
            <a:r>
              <a:rPr lang="zh-CN" altLang="en-US" sz="1600" kern="1200" dirty="0">
                <a:solidFill>
                  <a:schemeClr val="bg2">
                    <a:lumMod val="1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语音模型：</a:t>
            </a:r>
            <a:endParaRPr lang="en-US" altLang="zh-CN" sz="1600" kern="1200" dirty="0">
              <a:solidFill>
                <a:schemeClr val="bg2">
                  <a:lumMod val="1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50" name="矩形 149">
            <a:extLst>
              <a:ext uri="{FF2B5EF4-FFF2-40B4-BE49-F238E27FC236}">
                <a16:creationId xmlns:a16="http://schemas.microsoft.com/office/drawing/2014/main" id="{DCD6709A-C6A8-0261-1801-CE0BC8E45291}"/>
              </a:ext>
            </a:extLst>
          </p:cNvPr>
          <p:cNvSpPr/>
          <p:nvPr/>
        </p:nvSpPr>
        <p:spPr>
          <a:xfrm>
            <a:off x="7458656" y="8248742"/>
            <a:ext cx="2889635" cy="527658"/>
          </a:xfrm>
          <a:prstGeom prst="rect">
            <a:avLst/>
          </a:prstGeom>
          <a:solidFill>
            <a:srgbClr val="FF84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txBody>
          <a:bodyPr rot="0" spcFirstLastPara="1" vertOverflow="overflow" horzOverflow="overflow" vert="horz" wrap="square" lIns="45340" tIns="45340" rIns="45340" bIns="45340" numCol="1" spcCol="38100" rtlCol="0" anchor="ctr">
            <a:noAutofit/>
          </a:bodyPr>
          <a:lstStyle/>
          <a:p>
            <a:pPr defTabSz="736788" hangingPunct="1"/>
            <a:r>
              <a:rPr lang="zh-CN" altLang="en-US" sz="1600" kern="12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内部知识库</a:t>
            </a:r>
            <a:r>
              <a:rPr lang="en-US" altLang="zh-CN" sz="1600" kern="12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-Lindorm</a:t>
            </a:r>
          </a:p>
          <a:p>
            <a:pPr defTabSz="736788" hangingPunct="1"/>
            <a:r>
              <a:rPr lang="zh-CN" altLang="en-US" sz="1600" kern="12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（</a:t>
            </a:r>
            <a:r>
              <a:rPr lang="en-US" altLang="zh-CN" sz="1600" kern="12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Embedding</a:t>
            </a:r>
            <a:r>
              <a:rPr lang="zh-CN" altLang="en-US" sz="1600" kern="12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 </a:t>
            </a:r>
            <a:r>
              <a:rPr lang="en-US" altLang="zh-CN" sz="1600" kern="12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xx</a:t>
            </a:r>
            <a:r>
              <a:rPr lang="zh-CN" altLang="en-US" sz="1600" kern="12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亿）</a:t>
            </a:r>
          </a:p>
        </p:txBody>
      </p:sp>
      <p:sp>
        <p:nvSpPr>
          <p:cNvPr id="156" name="矩形 155">
            <a:extLst>
              <a:ext uri="{FF2B5EF4-FFF2-40B4-BE49-F238E27FC236}">
                <a16:creationId xmlns:a16="http://schemas.microsoft.com/office/drawing/2014/main" id="{5FF8FB1F-68E4-17CF-1B0D-3571CCEF56FC}"/>
              </a:ext>
            </a:extLst>
          </p:cNvPr>
          <p:cNvSpPr/>
          <p:nvPr/>
        </p:nvSpPr>
        <p:spPr>
          <a:xfrm>
            <a:off x="12971645" y="8200704"/>
            <a:ext cx="3174424" cy="515154"/>
          </a:xfrm>
          <a:prstGeom prst="rect">
            <a:avLst/>
          </a:prstGeom>
          <a:solidFill>
            <a:srgbClr val="FF84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txBody>
          <a:bodyPr rot="0" spcFirstLastPara="1" vertOverflow="overflow" horzOverflow="overflow" vert="horz" wrap="square" lIns="45340" tIns="45340" rIns="45340" bIns="45340" numCol="1" spcCol="38100" rtlCol="0" anchor="ctr">
            <a:noAutofit/>
          </a:bodyPr>
          <a:lstStyle/>
          <a:p>
            <a:pPr defTabSz="736788" hangingPunct="1"/>
            <a:r>
              <a:rPr lang="zh-CN" altLang="en-US" sz="1600" kern="12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云间产品</a:t>
            </a:r>
            <a:endParaRPr lang="en-US" altLang="zh-CN" sz="1600" kern="1200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defTabSz="736788" hangingPunct="1"/>
            <a:r>
              <a:rPr lang="en-US" altLang="zh-CN" sz="1600" kern="12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(xx</a:t>
            </a:r>
            <a:r>
              <a:rPr lang="zh-CN" altLang="en-US" sz="1600" kern="12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产品</a:t>
            </a:r>
            <a:r>
              <a:rPr lang="en-US" altLang="zh-CN" sz="1600" kern="12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,xx</a:t>
            </a:r>
            <a:r>
              <a:rPr lang="zh-CN" altLang="en-US" sz="1600" kern="12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亿</a:t>
            </a:r>
            <a:r>
              <a:rPr lang="en-US" altLang="zh-CN" sz="1600" kern="12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endParaRPr lang="zh-CN" altLang="en-US" sz="1600" kern="1200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58" name="矩形 157">
            <a:extLst>
              <a:ext uri="{FF2B5EF4-FFF2-40B4-BE49-F238E27FC236}">
                <a16:creationId xmlns:a16="http://schemas.microsoft.com/office/drawing/2014/main" id="{D0F81753-8021-B4F0-39FD-EA9A42115D28}"/>
              </a:ext>
            </a:extLst>
          </p:cNvPr>
          <p:cNvSpPr/>
          <p:nvPr/>
        </p:nvSpPr>
        <p:spPr>
          <a:xfrm>
            <a:off x="1582838" y="2924168"/>
            <a:ext cx="2380264" cy="540318"/>
          </a:xfrm>
          <a:prstGeom prst="rect">
            <a:avLst/>
          </a:prstGeom>
          <a:solidFill>
            <a:srgbClr val="FF84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txBody>
          <a:bodyPr rot="0" spcFirstLastPara="1" vertOverflow="overflow" horzOverflow="overflow" vert="horz" wrap="square" lIns="45340" tIns="45340" rIns="45340" bIns="45340" numCol="1" spcCol="38100" rtlCol="0" anchor="ctr">
            <a:noAutofit/>
          </a:bodyPr>
          <a:lstStyle/>
          <a:p>
            <a:pPr defTabSz="736788" hangingPunct="1"/>
            <a:r>
              <a:rPr lang="zh-CN" altLang="en-US" sz="1600" kern="12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辅助创作</a:t>
            </a:r>
            <a:endParaRPr lang="en-US" altLang="zh-CN" sz="1600" kern="1200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defTabSz="736788" hangingPunct="1"/>
            <a:r>
              <a:rPr lang="zh-CN" altLang="en-US" sz="1600" kern="12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（</a:t>
            </a:r>
            <a:r>
              <a:rPr lang="en-US" altLang="zh-CN" sz="1600" kern="12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600" kern="1200" dirty="0" err="1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Qwen</a:t>
            </a:r>
            <a:r>
              <a:rPr lang="zh-CN" altLang="en-US" sz="1600" kern="12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600" kern="12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Plus ,xx</a:t>
            </a:r>
            <a:r>
              <a:rPr lang="zh-CN" altLang="en-US" sz="1600" kern="12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亿</a:t>
            </a:r>
            <a:r>
              <a:rPr lang="en-US" altLang="zh-CN" sz="1600" kern="12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CN" altLang="en-US" sz="1600" kern="12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</a:p>
        </p:txBody>
      </p:sp>
      <p:sp>
        <p:nvSpPr>
          <p:cNvPr id="159" name="矩形 158">
            <a:extLst>
              <a:ext uri="{FF2B5EF4-FFF2-40B4-BE49-F238E27FC236}">
                <a16:creationId xmlns:a16="http://schemas.microsoft.com/office/drawing/2014/main" id="{E7A5F995-6CB3-A717-F49C-98C83D29172C}"/>
              </a:ext>
            </a:extLst>
          </p:cNvPr>
          <p:cNvSpPr/>
          <p:nvPr/>
        </p:nvSpPr>
        <p:spPr>
          <a:xfrm>
            <a:off x="1545481" y="4396242"/>
            <a:ext cx="2380264" cy="622439"/>
          </a:xfrm>
          <a:prstGeom prst="rect">
            <a:avLst/>
          </a:prstGeom>
          <a:solidFill>
            <a:srgbClr val="00B05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txBody>
          <a:bodyPr rot="0" spcFirstLastPara="1" vertOverflow="overflow" horzOverflow="overflow" vert="horz" wrap="square" lIns="45340" tIns="45340" rIns="45340" bIns="45340" numCol="1" spcCol="38100" rtlCol="0" anchor="ctr">
            <a:noAutofit/>
          </a:bodyPr>
          <a:lstStyle/>
          <a:p>
            <a:pPr defTabSz="736788" hangingPunct="1"/>
            <a:r>
              <a:rPr lang="zh-CN" altLang="en-US" sz="1600" kern="12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剧本改写</a:t>
            </a:r>
            <a:endParaRPr lang="en-US" altLang="zh-CN" sz="1600" kern="1200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defTabSz="736788" hangingPunct="1"/>
            <a:r>
              <a:rPr lang="zh-CN" altLang="en-US" sz="1600" kern="12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（</a:t>
            </a:r>
            <a:r>
              <a:rPr lang="en-US" altLang="zh-CN" sz="1600" kern="12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Gemini</a:t>
            </a:r>
            <a:r>
              <a:rPr lang="zh-CN" altLang="en-US" sz="1600" kern="12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600" kern="12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,xx</a:t>
            </a:r>
            <a:r>
              <a:rPr lang="zh-CN" altLang="en-US" sz="1600" kern="12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亿</a:t>
            </a:r>
            <a:r>
              <a:rPr lang="en-US" altLang="zh-CN" sz="1600" kern="12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CN" altLang="en-US" sz="1600" kern="12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</a:p>
        </p:txBody>
      </p:sp>
      <p:sp>
        <p:nvSpPr>
          <p:cNvPr id="160" name="矩形 159">
            <a:extLst>
              <a:ext uri="{FF2B5EF4-FFF2-40B4-BE49-F238E27FC236}">
                <a16:creationId xmlns:a16="http://schemas.microsoft.com/office/drawing/2014/main" id="{32A8DD46-7DDB-7500-3ED6-8644E680B635}"/>
              </a:ext>
            </a:extLst>
          </p:cNvPr>
          <p:cNvSpPr/>
          <p:nvPr/>
        </p:nvSpPr>
        <p:spPr>
          <a:xfrm>
            <a:off x="1575694" y="5232925"/>
            <a:ext cx="2380264" cy="577243"/>
          </a:xfrm>
          <a:prstGeom prst="rect">
            <a:avLst/>
          </a:prstGeom>
          <a:solidFill>
            <a:srgbClr val="C00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defTabSz="825500" hangingPunct="1">
              <a:defRPr/>
            </a:pPr>
            <a:r>
              <a:rPr lang="zh-CN" altLang="en-US" sz="1600" kern="12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分镜脚本</a:t>
            </a:r>
            <a:endParaRPr lang="en-US" altLang="zh-CN" sz="1600" kern="1200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defTabSz="736788" hangingPunct="1"/>
            <a:r>
              <a:rPr lang="zh-CN" altLang="en-US" sz="1600" kern="12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（</a:t>
            </a:r>
            <a:r>
              <a:rPr lang="en-US" altLang="zh-CN" sz="1600" kern="12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CN" altLang="en-US" sz="1600" kern="12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豆包</a:t>
            </a:r>
            <a:r>
              <a:rPr lang="en-US" altLang="zh-CN" sz="1600" kern="12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1.6</a:t>
            </a:r>
            <a:r>
              <a:rPr lang="zh-CN" altLang="en-US" sz="1600" kern="12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600" kern="12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,xx</a:t>
            </a:r>
            <a:r>
              <a:rPr lang="zh-CN" altLang="en-US" sz="1600" kern="12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亿</a:t>
            </a:r>
            <a:r>
              <a:rPr lang="en-US" altLang="zh-CN" sz="1600" kern="12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CN" altLang="en-US" sz="1600" kern="12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</a:p>
        </p:txBody>
      </p:sp>
      <p:sp>
        <p:nvSpPr>
          <p:cNvPr id="176" name="圆角矩形标注 175">
            <a:extLst>
              <a:ext uri="{FF2B5EF4-FFF2-40B4-BE49-F238E27FC236}">
                <a16:creationId xmlns:a16="http://schemas.microsoft.com/office/drawing/2014/main" id="{5A34BB57-7763-1C97-7041-3676AC3CBF43}"/>
              </a:ext>
            </a:extLst>
          </p:cNvPr>
          <p:cNvSpPr/>
          <p:nvPr/>
        </p:nvSpPr>
        <p:spPr>
          <a:xfrm>
            <a:off x="13693659" y="1297857"/>
            <a:ext cx="1827852" cy="771758"/>
          </a:xfrm>
          <a:prstGeom prst="wedgeRoundRectCallout">
            <a:avLst>
              <a:gd name="adj1" fmla="val -50946"/>
              <a:gd name="adj2" fmla="val 364253"/>
              <a:gd name="adj3" fmla="val 16667"/>
            </a:avLst>
          </a:prstGeom>
          <a:solidFill>
            <a:srgbClr val="002060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defTabSz="1567722">
              <a:defRPr/>
            </a:pPr>
            <a:r>
              <a:rPr kumimoji="1" lang="zh-CN" altLang="en-US" sz="1992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libaba PuHuiTi M" pitchFamily="18" charset="-122"/>
              </a:rPr>
              <a:t>重点关注声音饱满度</a:t>
            </a:r>
            <a:endParaRPr kumimoji="1" lang="zh-CN" altLang="en-US" sz="4554" dirty="0">
              <a:solidFill>
                <a:prstClr val="white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libaba PuHuiTi M" pitchFamily="18" charset="-122"/>
            </a:endParaRPr>
          </a:p>
        </p:txBody>
      </p:sp>
      <p:sp>
        <p:nvSpPr>
          <p:cNvPr id="177" name="圆角矩形标注 176">
            <a:extLst>
              <a:ext uri="{FF2B5EF4-FFF2-40B4-BE49-F238E27FC236}">
                <a16:creationId xmlns:a16="http://schemas.microsoft.com/office/drawing/2014/main" id="{137B734F-EB26-5E8A-0CDA-C8ACD03AAE71}"/>
              </a:ext>
            </a:extLst>
          </p:cNvPr>
          <p:cNvSpPr/>
          <p:nvPr/>
        </p:nvSpPr>
        <p:spPr>
          <a:xfrm>
            <a:off x="6923905" y="1367207"/>
            <a:ext cx="1827852" cy="771758"/>
          </a:xfrm>
          <a:prstGeom prst="wedgeRoundRectCallout">
            <a:avLst>
              <a:gd name="adj1" fmla="val -1585"/>
              <a:gd name="adj2" fmla="val 385138"/>
              <a:gd name="adj3" fmla="val 16667"/>
            </a:avLst>
          </a:prstGeom>
          <a:solidFill>
            <a:srgbClr val="002060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defTabSz="1567722">
              <a:defRPr/>
            </a:pPr>
            <a:r>
              <a:rPr kumimoji="1" lang="zh-CN" altLang="en-US" sz="1992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libaba PuHuiTi M" pitchFamily="18" charset="-122"/>
              </a:rPr>
              <a:t>重点关注生动性</a:t>
            </a:r>
            <a:endParaRPr kumimoji="1" lang="zh-CN" altLang="en-US" sz="4554" dirty="0">
              <a:solidFill>
                <a:prstClr val="white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libaba PuHuiTi M" pitchFamily="18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E196621B-9AC5-006F-5ACB-CE2D2C74E3E9}"/>
              </a:ext>
            </a:extLst>
          </p:cNvPr>
          <p:cNvSpPr/>
          <p:nvPr/>
        </p:nvSpPr>
        <p:spPr>
          <a:xfrm>
            <a:off x="1553348" y="3658421"/>
            <a:ext cx="2380264" cy="540318"/>
          </a:xfrm>
          <a:prstGeom prst="rect">
            <a:avLst/>
          </a:prstGeom>
          <a:solidFill>
            <a:srgbClr val="FF84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txBody>
          <a:bodyPr rot="0" spcFirstLastPara="1" vertOverflow="overflow" horzOverflow="overflow" vert="horz" wrap="square" lIns="45340" tIns="45340" rIns="45340" bIns="45340" numCol="1" spcCol="38100" rtlCol="0" anchor="ctr">
            <a:noAutofit/>
          </a:bodyPr>
          <a:lstStyle/>
          <a:p>
            <a:pPr defTabSz="736788" hangingPunct="1"/>
            <a:r>
              <a:rPr lang="zh-CN" altLang="en-US" sz="1600" kern="12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辅助创作</a:t>
            </a:r>
            <a:endParaRPr lang="en-US" altLang="zh-CN" sz="1600" kern="1200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defTabSz="736788" hangingPunct="1"/>
            <a:r>
              <a:rPr lang="zh-CN" altLang="en-US" sz="1600" kern="12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（</a:t>
            </a:r>
            <a:r>
              <a:rPr lang="en-US" altLang="zh-CN" sz="1600" kern="12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600" kern="1200" dirty="0" err="1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Qwen</a:t>
            </a:r>
            <a:r>
              <a:rPr lang="zh-CN" altLang="en-US" sz="1600" kern="12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600" kern="12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Plus ,xx</a:t>
            </a:r>
            <a:r>
              <a:rPr lang="zh-CN" altLang="en-US" sz="1600" kern="12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亿</a:t>
            </a:r>
            <a:r>
              <a:rPr lang="en-US" altLang="zh-CN" sz="1600" kern="12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CN" altLang="en-US" sz="1600" kern="12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65C2B06-8BB1-A56D-0703-ADD9CC2A83AA}"/>
              </a:ext>
            </a:extLst>
          </p:cNvPr>
          <p:cNvSpPr/>
          <p:nvPr/>
        </p:nvSpPr>
        <p:spPr>
          <a:xfrm>
            <a:off x="4701831" y="2952338"/>
            <a:ext cx="2380264" cy="540318"/>
          </a:xfrm>
          <a:prstGeom prst="rect">
            <a:avLst/>
          </a:prstGeom>
          <a:solidFill>
            <a:srgbClr val="C00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defTabSz="825500" hangingPunct="1">
              <a:defRPr/>
            </a:pPr>
            <a:r>
              <a:rPr lang="zh-CN" altLang="en-US" sz="1600" kern="12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角色设计</a:t>
            </a:r>
            <a:endParaRPr lang="en-US" altLang="zh-CN" sz="1600" kern="1200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defTabSz="825500" hangingPunct="1">
              <a:defRPr/>
            </a:pPr>
            <a:r>
              <a:rPr lang="zh-CN" altLang="en-US" sz="1600" kern="12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（</a:t>
            </a:r>
            <a:r>
              <a:rPr lang="en-US" altLang="zh-CN" sz="1600" kern="1200" dirty="0" err="1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Seedream</a:t>
            </a:r>
            <a:r>
              <a:rPr lang="zh-CN" altLang="en-US" sz="1600" kern="12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600" kern="12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4.0,xx</a:t>
            </a:r>
            <a:r>
              <a:rPr lang="zh-CN" altLang="en-US" sz="1600" kern="12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亿</a:t>
            </a:r>
            <a:r>
              <a:rPr lang="en-US" altLang="zh-CN" sz="1600" kern="12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CN" altLang="en-US" sz="1600" kern="12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A6CB7F9-5D3A-82F6-841D-3F4E36DC4077}"/>
              </a:ext>
            </a:extLst>
          </p:cNvPr>
          <p:cNvSpPr/>
          <p:nvPr/>
        </p:nvSpPr>
        <p:spPr>
          <a:xfrm>
            <a:off x="4672341" y="3632138"/>
            <a:ext cx="2380264" cy="631695"/>
          </a:xfrm>
          <a:prstGeom prst="rect">
            <a:avLst/>
          </a:prstGeom>
          <a:solidFill>
            <a:srgbClr val="FF84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txBody>
          <a:bodyPr rot="0" spcFirstLastPara="1" vertOverflow="overflow" horzOverflow="overflow" vert="horz" wrap="square" lIns="45340" tIns="45340" rIns="45340" bIns="45340" numCol="1" spcCol="38100" rtlCol="0" anchor="ctr">
            <a:noAutofit/>
          </a:bodyPr>
          <a:lstStyle/>
          <a:p>
            <a:pPr defTabSz="736788" hangingPunct="1"/>
            <a:r>
              <a:rPr lang="zh-CN" altLang="en-US" sz="1600" kern="12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风格设计</a:t>
            </a:r>
            <a:endParaRPr lang="en-US" altLang="zh-CN" sz="1600" kern="1200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defTabSz="736788" hangingPunct="1"/>
            <a:r>
              <a:rPr lang="zh-CN" altLang="en-US" sz="1600" kern="12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（</a:t>
            </a:r>
            <a:r>
              <a:rPr lang="en-US" altLang="zh-CN" sz="1600" kern="12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600" kern="1200" dirty="0" err="1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Qwen</a:t>
            </a:r>
            <a:r>
              <a:rPr lang="en-US" altLang="zh-CN" sz="1600" kern="12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-image , xx</a:t>
            </a:r>
            <a:r>
              <a:rPr lang="zh-CN" altLang="en-US" sz="1600" kern="12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亿</a:t>
            </a:r>
            <a:r>
              <a:rPr lang="en-US" altLang="zh-CN" sz="1600" kern="12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CN" altLang="en-US" sz="1600" kern="12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r>
              <a:rPr lang="en-US" altLang="zh-CN" sz="1600" kern="12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·</a:t>
            </a:r>
            <a:endParaRPr lang="zh-CN" altLang="en-US" sz="1600" kern="1200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E3B9011-BEEC-08ED-A6AB-8FC95231323F}"/>
              </a:ext>
            </a:extLst>
          </p:cNvPr>
          <p:cNvSpPr/>
          <p:nvPr/>
        </p:nvSpPr>
        <p:spPr>
          <a:xfrm>
            <a:off x="4694687" y="5968789"/>
            <a:ext cx="2380264" cy="577243"/>
          </a:xfrm>
          <a:prstGeom prst="rect">
            <a:avLst/>
          </a:prstGeom>
          <a:solidFill>
            <a:srgbClr val="FF84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txBody>
          <a:bodyPr rot="0" spcFirstLastPara="1" vertOverflow="overflow" horzOverflow="overflow" vert="horz" wrap="square" lIns="45340" tIns="45340" rIns="45340" bIns="45340" numCol="1" spcCol="38100" rtlCol="0" anchor="ctr">
            <a:noAutofit/>
          </a:bodyPr>
          <a:lstStyle/>
          <a:p>
            <a:pPr defTabSz="736788" hangingPunct="1"/>
            <a:r>
              <a:rPr lang="zh-CN" altLang="en-US" sz="1600" kern="12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分图场景</a:t>
            </a:r>
            <a:endParaRPr lang="en-US" altLang="zh-CN" sz="1600" kern="1200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defTabSz="736788" hangingPunct="1"/>
            <a:r>
              <a:rPr lang="zh-CN" altLang="en-US" sz="1600" kern="12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（</a:t>
            </a:r>
            <a:r>
              <a:rPr lang="en-US" altLang="zh-CN" sz="1600" kern="12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600" kern="1200" dirty="0" err="1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Qwen</a:t>
            </a:r>
            <a:r>
              <a:rPr lang="en-US" altLang="zh-CN" sz="1600" kern="12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-image , xx</a:t>
            </a:r>
            <a:r>
              <a:rPr lang="zh-CN" altLang="en-US" sz="1600" kern="12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亿</a:t>
            </a:r>
            <a:r>
              <a:rPr lang="en-US" altLang="zh-CN" sz="1600" kern="12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CN" altLang="en-US" sz="1600" kern="12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2D54CAF-4A02-8E66-6435-F3BE0E269077}"/>
              </a:ext>
            </a:extLst>
          </p:cNvPr>
          <p:cNvSpPr/>
          <p:nvPr/>
        </p:nvSpPr>
        <p:spPr>
          <a:xfrm>
            <a:off x="17817851" y="2140088"/>
            <a:ext cx="6271342" cy="2584434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cap="flat">
            <a:solidFill>
              <a:srgbClr val="0000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txBody>
          <a:bodyPr rot="0" spcFirstLastPara="1" vertOverflow="overflow" horzOverflow="overflow" vert="horz" wrap="square" lIns="45340" tIns="45340" rIns="45340" bIns="45340" numCol="1" spcCol="38100" rtlCol="0" anchor="t">
            <a:noAutofit/>
          </a:bodyPr>
          <a:lstStyle/>
          <a:p>
            <a:pPr defTabSz="736788" hangingPunct="1">
              <a:defRPr/>
            </a:pPr>
            <a:endParaRPr lang="zh-CN" altLang="en-US" sz="1786" kern="1200" dirty="0">
              <a:solidFill>
                <a:prstClr val="black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FDE26A8-DB9D-BC1B-260D-948715B3E367}"/>
              </a:ext>
            </a:extLst>
          </p:cNvPr>
          <p:cNvSpPr/>
          <p:nvPr/>
        </p:nvSpPr>
        <p:spPr>
          <a:xfrm>
            <a:off x="17913102" y="2789211"/>
            <a:ext cx="6011200" cy="135568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ap="flat">
            <a:solidFill>
              <a:srgbClr val="000000"/>
            </a:solidFill>
            <a:miter lim="400000"/>
          </a:ln>
          <a:effectLst/>
          <a:sp3d/>
        </p:spPr>
        <p:txBody>
          <a:bodyPr rot="0" spcFirstLastPara="1" vertOverflow="overflow" horzOverflow="overflow" vert="horz" wrap="square" lIns="45340" tIns="45340" rIns="45340" bIns="45340" numCol="1" spcCol="38100" rtlCol="0" anchor="ctr">
            <a:noAutofit/>
          </a:bodyPr>
          <a:lstStyle/>
          <a:p>
            <a:pPr defTabSz="736788" hangingPunct="1">
              <a:lnSpc>
                <a:spcPct val="150000"/>
              </a:lnSpc>
              <a:defRPr/>
            </a:pPr>
            <a:r>
              <a:rPr lang="en-US" altLang="zh-CN" sz="1786" kern="12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AI</a:t>
            </a:r>
            <a:r>
              <a:rPr lang="zh-CN" altLang="en-US" sz="1786" kern="12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网关覆盖率：</a:t>
            </a:r>
            <a:r>
              <a:rPr lang="en-US" altLang="zh-CN" sz="1786" kern="12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xxx%</a:t>
            </a:r>
          </a:p>
          <a:p>
            <a:pPr defTabSz="736788" hangingPunct="1">
              <a:lnSpc>
                <a:spcPct val="150000"/>
              </a:lnSpc>
              <a:defRPr/>
            </a:pPr>
            <a:r>
              <a:rPr lang="en-US" altLang="zh-CN" sz="1786" kern="12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AI</a:t>
            </a:r>
            <a:r>
              <a:rPr lang="zh-CN" altLang="en-US" sz="1786" kern="12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网关显示</a:t>
            </a:r>
            <a:r>
              <a:rPr lang="en-US" altLang="zh-CN" sz="1786" kern="12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Token</a:t>
            </a:r>
            <a:r>
              <a:rPr lang="zh-CN" altLang="en-US" sz="1786" kern="12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分布：阿里云</a:t>
            </a:r>
            <a:r>
              <a:rPr lang="en-US" altLang="zh-CN" sz="1786" kern="12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xx%</a:t>
            </a:r>
            <a:r>
              <a:rPr lang="zh-CN" altLang="en-US" sz="1786" kern="12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（</a:t>
            </a:r>
            <a:r>
              <a:rPr lang="en-US" altLang="zh-CN" sz="1786" kern="12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xx</a:t>
            </a:r>
            <a:r>
              <a:rPr lang="zh-CN" altLang="en-US" sz="1786" kern="12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亿）；火山云</a:t>
            </a:r>
            <a:r>
              <a:rPr lang="en-US" altLang="zh-CN" sz="1786" kern="12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xx%</a:t>
            </a:r>
            <a:r>
              <a:rPr lang="zh-CN" altLang="en-US" sz="1786" kern="12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（</a:t>
            </a:r>
            <a:r>
              <a:rPr lang="en-US" altLang="zh-CN" sz="1786" kern="12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xx</a:t>
            </a:r>
            <a:r>
              <a:rPr lang="zh-CN" altLang="en-US" sz="1786" kern="12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亿）</a:t>
            </a:r>
            <a:endParaRPr lang="en-US" altLang="zh-CN" sz="1786" kern="1200" dirty="0">
              <a:solidFill>
                <a:prstClr val="black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E08E0A74-2065-C946-E021-0F7CEDD9E4CA}"/>
              </a:ext>
            </a:extLst>
          </p:cNvPr>
          <p:cNvSpPr txBox="1"/>
          <p:nvPr/>
        </p:nvSpPr>
        <p:spPr>
          <a:xfrm>
            <a:off x="20006048" y="2214858"/>
            <a:ext cx="2241319" cy="43980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algn="l" defTabSz="1828800" hangingPunct="1">
              <a:defRPr kumimoji="1" sz="1800" kern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"/>
              </a:defRPr>
            </a:lvl1pPr>
          </a:lstStyle>
          <a:p>
            <a:pPr defTabSz="3657600">
              <a:defRPr/>
            </a:pPr>
            <a:r>
              <a:rPr lang="en-US" altLang="zh-CN" sz="2258" b="1" dirty="0">
                <a:solidFill>
                  <a:srgbClr val="ED7D31">
                    <a:lumMod val="75000"/>
                  </a:srgb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AI</a:t>
            </a:r>
            <a:r>
              <a:rPr lang="zh-CN" altLang="en-US" sz="2258" b="1" dirty="0">
                <a:solidFill>
                  <a:srgbClr val="ED7D31">
                    <a:lumMod val="75000"/>
                  </a:srgb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网关（如有）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2650BF28-E394-670F-1DB1-F098A75D7B77}"/>
              </a:ext>
            </a:extLst>
          </p:cNvPr>
          <p:cNvSpPr txBox="1"/>
          <p:nvPr/>
        </p:nvSpPr>
        <p:spPr>
          <a:xfrm>
            <a:off x="459529" y="458167"/>
            <a:ext cx="126674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algn="l" defTabSz="1828800" hangingPunct="1">
              <a:defRPr kumimoji="1" sz="4800" kern="120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pPr defTabSz="3657600">
              <a:defRPr/>
            </a:pPr>
            <a:r>
              <a:rPr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Token</a:t>
            </a: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业务白板图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9D6FA054-B72F-2959-1BE1-5D88731E428C}"/>
              </a:ext>
            </a:extLst>
          </p:cNvPr>
          <p:cNvSpPr/>
          <p:nvPr/>
        </p:nvSpPr>
        <p:spPr>
          <a:xfrm>
            <a:off x="17810122" y="5414979"/>
            <a:ext cx="6271342" cy="2584434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cap="flat">
            <a:solidFill>
              <a:srgbClr val="0000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txBody>
          <a:bodyPr rot="0" spcFirstLastPara="1" vertOverflow="overflow" horzOverflow="overflow" vert="horz" wrap="square" lIns="45340" tIns="45340" rIns="45340" bIns="45340" numCol="1" spcCol="38100" rtlCol="0" anchor="t">
            <a:noAutofit/>
          </a:bodyPr>
          <a:lstStyle/>
          <a:p>
            <a:pPr defTabSz="736788" hangingPunct="1">
              <a:defRPr/>
            </a:pPr>
            <a:endParaRPr lang="zh-CN" altLang="en-US" sz="1786" kern="1200" dirty="0">
              <a:solidFill>
                <a:prstClr val="black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DBFD3259-6DCA-AE32-F9BC-D6A731DC662A}"/>
              </a:ext>
            </a:extLst>
          </p:cNvPr>
          <p:cNvSpPr/>
          <p:nvPr/>
        </p:nvSpPr>
        <p:spPr>
          <a:xfrm>
            <a:off x="17905373" y="6064102"/>
            <a:ext cx="6011200" cy="135568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ap="flat">
            <a:solidFill>
              <a:srgbClr val="000000"/>
            </a:solidFill>
            <a:miter lim="400000"/>
          </a:ln>
          <a:effectLst/>
          <a:sp3d/>
        </p:spPr>
        <p:txBody>
          <a:bodyPr rot="0" spcFirstLastPara="1" vertOverflow="overflow" horzOverflow="overflow" vert="horz" wrap="square" lIns="45340" tIns="45340" rIns="45340" bIns="45340" numCol="1" spcCol="38100" rtlCol="0" anchor="ctr">
            <a:noAutofit/>
          </a:bodyPr>
          <a:lstStyle/>
          <a:p>
            <a:pPr defTabSz="736788" hangingPunct="1">
              <a:lnSpc>
                <a:spcPct val="150000"/>
              </a:lnSpc>
              <a:defRPr/>
            </a:pPr>
            <a:r>
              <a:rPr lang="zh-CN" altLang="en-US" sz="1786" kern="12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月度增速</a:t>
            </a:r>
            <a:r>
              <a:rPr lang="en-US" altLang="zh-CN" sz="1786" kern="12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xx%</a:t>
            </a:r>
          </a:p>
          <a:p>
            <a:pPr defTabSz="736788" hangingPunct="1">
              <a:lnSpc>
                <a:spcPct val="150000"/>
              </a:lnSpc>
              <a:defRPr/>
            </a:pPr>
            <a:r>
              <a:rPr lang="zh-CN" altLang="en-US" sz="1786" kern="12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重点增长为</a:t>
            </a:r>
            <a:r>
              <a:rPr lang="en-US" altLang="zh-CN" sz="1786" kern="12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xx</a:t>
            </a:r>
            <a:r>
              <a:rPr lang="zh-CN" altLang="en-US" sz="1786" kern="12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业务中的</a:t>
            </a:r>
            <a:r>
              <a:rPr lang="en-US" altLang="zh-CN" sz="1786" kern="12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xx</a:t>
            </a:r>
            <a:r>
              <a:rPr lang="zh-CN" altLang="en-US" sz="1786" kern="12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模型</a:t>
            </a:r>
            <a:endParaRPr lang="en-US" altLang="zh-CN" sz="1786" kern="1200" dirty="0">
              <a:solidFill>
                <a:prstClr val="black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defTabSz="736788" hangingPunct="1">
              <a:lnSpc>
                <a:spcPct val="150000"/>
              </a:lnSpc>
              <a:defRPr/>
            </a:pPr>
            <a:r>
              <a:rPr lang="zh-CN" altLang="en-US" sz="1786" kern="12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预计</a:t>
            </a:r>
            <a:r>
              <a:rPr lang="en-US" altLang="zh-CN" sz="1786" kern="12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3,6,9</a:t>
            </a:r>
            <a:r>
              <a:rPr lang="zh-CN" altLang="en-US" sz="1786" kern="12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月后，</a:t>
            </a:r>
            <a:r>
              <a:rPr lang="en-US" altLang="zh-CN" sz="1786" kern="12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Token</a:t>
            </a:r>
            <a:r>
              <a:rPr lang="zh-CN" altLang="en-US" sz="1786" kern="12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总</a:t>
            </a:r>
            <a:r>
              <a:rPr lang="en-US" altLang="zh-CN" sz="1786" kern="12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OV</a:t>
            </a:r>
            <a:r>
              <a:rPr lang="zh-CN" altLang="en-US" sz="1786" kern="12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预计是</a:t>
            </a:r>
            <a:r>
              <a:rPr lang="en-US" altLang="zh-CN" sz="1786" kern="12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xx</a:t>
            </a:r>
            <a:r>
              <a:rPr lang="zh-CN" altLang="en-US" sz="1786" kern="12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亿</a:t>
            </a:r>
            <a:endParaRPr lang="en-US" altLang="zh-CN" sz="1786" kern="1200" dirty="0">
              <a:solidFill>
                <a:prstClr val="black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5F5C74D5-0507-C6F2-D368-17C6CAB60CD1}"/>
              </a:ext>
            </a:extLst>
          </p:cNvPr>
          <p:cNvSpPr txBox="1"/>
          <p:nvPr/>
        </p:nvSpPr>
        <p:spPr>
          <a:xfrm>
            <a:off x="20006048" y="5489749"/>
            <a:ext cx="1925527" cy="43980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algn="l" defTabSz="1828800" hangingPunct="1">
              <a:defRPr kumimoji="1" sz="1800" kern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"/>
              </a:defRPr>
            </a:lvl1pPr>
          </a:lstStyle>
          <a:p>
            <a:pPr defTabSz="3657600">
              <a:defRPr/>
            </a:pPr>
            <a:r>
              <a:rPr lang="zh-CN" altLang="en-US" sz="2258" b="1" dirty="0">
                <a:solidFill>
                  <a:srgbClr val="ED7D31">
                    <a:lumMod val="75000"/>
                  </a:srgb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客户增速预估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43E34851-EEE2-5B72-82DF-95AE13C4F88E}"/>
              </a:ext>
            </a:extLst>
          </p:cNvPr>
          <p:cNvSpPr/>
          <p:nvPr/>
        </p:nvSpPr>
        <p:spPr>
          <a:xfrm>
            <a:off x="17780749" y="9060626"/>
            <a:ext cx="6271342" cy="4246651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cap="flat">
            <a:solidFill>
              <a:srgbClr val="0000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txBody>
          <a:bodyPr rot="0" spcFirstLastPara="1" vertOverflow="overflow" horzOverflow="overflow" vert="horz" wrap="square" lIns="45340" tIns="45340" rIns="45340" bIns="45340" numCol="1" spcCol="38100" rtlCol="0" anchor="t">
            <a:noAutofit/>
          </a:bodyPr>
          <a:lstStyle/>
          <a:p>
            <a:pPr defTabSz="736788" hangingPunct="1">
              <a:defRPr/>
            </a:pPr>
            <a:endParaRPr lang="zh-CN" altLang="en-US" sz="1786" kern="1200" dirty="0">
              <a:solidFill>
                <a:prstClr val="black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988F788A-BC59-0295-1AFC-1C6282DFB155}"/>
              </a:ext>
            </a:extLst>
          </p:cNvPr>
          <p:cNvSpPr/>
          <p:nvPr/>
        </p:nvSpPr>
        <p:spPr>
          <a:xfrm>
            <a:off x="17876000" y="9924378"/>
            <a:ext cx="6011200" cy="321001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ap="flat">
            <a:solidFill>
              <a:srgbClr val="000000"/>
            </a:solidFill>
            <a:miter lim="400000"/>
          </a:ln>
          <a:effectLst/>
          <a:sp3d/>
        </p:spPr>
        <p:txBody>
          <a:bodyPr rot="0" spcFirstLastPara="1" vertOverflow="overflow" horzOverflow="overflow" vert="horz" wrap="square" lIns="45340" tIns="45340" rIns="45340" bIns="45340" numCol="1" spcCol="38100" rtlCol="0" anchor="ctr">
            <a:noAutofit/>
          </a:bodyPr>
          <a:lstStyle/>
          <a:p>
            <a:pPr defTabSz="736788" hangingPunct="1">
              <a:lnSpc>
                <a:spcPct val="150000"/>
              </a:lnSpc>
              <a:defRPr/>
            </a:pPr>
            <a:r>
              <a:rPr lang="zh-CN" altLang="en-US" sz="1786" kern="12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月度增速</a:t>
            </a:r>
            <a:r>
              <a:rPr lang="en-US" altLang="zh-CN" sz="1786" kern="12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xx%</a:t>
            </a:r>
          </a:p>
          <a:p>
            <a:pPr defTabSz="736788" hangingPunct="1">
              <a:lnSpc>
                <a:spcPct val="150000"/>
              </a:lnSpc>
              <a:defRPr/>
            </a:pPr>
            <a:r>
              <a:rPr lang="zh-CN" altLang="en-US" sz="1786" kern="12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阿里云重点增长在</a:t>
            </a:r>
            <a:r>
              <a:rPr lang="en-US" altLang="zh-CN" sz="1786" kern="12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xx</a:t>
            </a:r>
            <a:r>
              <a:rPr lang="zh-CN" altLang="en-US" sz="1786" kern="12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业务中</a:t>
            </a:r>
            <a:endParaRPr lang="en-US" altLang="zh-CN" sz="1786" kern="1200" dirty="0">
              <a:solidFill>
                <a:prstClr val="black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defTabSz="736788" hangingPunct="1">
              <a:lnSpc>
                <a:spcPct val="150000"/>
              </a:lnSpc>
              <a:defRPr/>
            </a:pPr>
            <a:r>
              <a:rPr lang="zh-CN" altLang="en-US" sz="1786" kern="12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预计</a:t>
            </a:r>
            <a:r>
              <a:rPr lang="en-US" altLang="zh-CN" sz="1786" kern="12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3,6,9</a:t>
            </a:r>
            <a:r>
              <a:rPr lang="zh-CN" altLang="en-US" sz="1786" kern="12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月后，</a:t>
            </a:r>
            <a:r>
              <a:rPr lang="en-US" altLang="zh-CN" sz="1786" kern="12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Token</a:t>
            </a:r>
            <a:r>
              <a:rPr lang="zh-CN" altLang="en-US" sz="1786" kern="12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总</a:t>
            </a:r>
            <a:r>
              <a:rPr lang="en-US" altLang="zh-CN" sz="1786" kern="12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OV</a:t>
            </a:r>
            <a:r>
              <a:rPr lang="zh-CN" altLang="en-US" sz="1786" kern="12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预计是</a:t>
            </a:r>
            <a:r>
              <a:rPr lang="en-US" altLang="zh-CN" sz="1786" kern="12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xx</a:t>
            </a:r>
            <a:r>
              <a:rPr lang="zh-CN" altLang="en-US" sz="1786" kern="12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亿</a:t>
            </a:r>
            <a:endParaRPr lang="en-US" altLang="zh-CN" sz="1786" kern="1200" dirty="0">
              <a:solidFill>
                <a:prstClr val="black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78DF527E-00BE-BE30-B3E3-45F26BE70ED2}"/>
              </a:ext>
            </a:extLst>
          </p:cNvPr>
          <p:cNvSpPr txBox="1"/>
          <p:nvPr/>
        </p:nvSpPr>
        <p:spPr>
          <a:xfrm>
            <a:off x="19728728" y="9182341"/>
            <a:ext cx="2795958" cy="43980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algn="l" defTabSz="1828800" hangingPunct="1">
              <a:defRPr kumimoji="1" sz="1800" kern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"/>
              </a:defRPr>
            </a:lvl1pPr>
          </a:lstStyle>
          <a:p>
            <a:pPr defTabSz="3657600">
              <a:defRPr/>
            </a:pPr>
            <a:r>
              <a:rPr lang="zh-CN" altLang="en-US" sz="2258" b="1" dirty="0">
                <a:solidFill>
                  <a:srgbClr val="ED7D31">
                    <a:lumMod val="75000"/>
                  </a:srgb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阿里云份额增速预估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425A5A95-2619-48F7-E6C5-FA9AEFB57442}"/>
              </a:ext>
            </a:extLst>
          </p:cNvPr>
          <p:cNvSpPr/>
          <p:nvPr/>
        </p:nvSpPr>
        <p:spPr>
          <a:xfrm>
            <a:off x="7894423" y="2954387"/>
            <a:ext cx="2380264" cy="540318"/>
          </a:xfrm>
          <a:prstGeom prst="rect">
            <a:avLst/>
          </a:prstGeom>
          <a:solidFill>
            <a:srgbClr val="FF84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txBody>
          <a:bodyPr rot="0" spcFirstLastPara="1" vertOverflow="overflow" horzOverflow="overflow" vert="horz" wrap="square" lIns="45340" tIns="45340" rIns="45340" bIns="45340" numCol="1" spcCol="38100" rtlCol="0" anchor="ctr">
            <a:noAutofit/>
          </a:bodyPr>
          <a:lstStyle/>
          <a:p>
            <a:pPr defTabSz="736788" hangingPunct="1"/>
            <a:r>
              <a:rPr lang="zh-CN" altLang="en-US" sz="1600" kern="12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单镜视频</a:t>
            </a:r>
            <a:endParaRPr lang="en-US" altLang="zh-CN" sz="1600" kern="1200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defTabSz="736788" hangingPunct="1"/>
            <a:r>
              <a:rPr lang="zh-CN" altLang="en-US" sz="1600" kern="12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（</a:t>
            </a:r>
            <a:r>
              <a:rPr lang="en-US" altLang="zh-CN" sz="1600" kern="12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Wan2.5 ,xx</a:t>
            </a:r>
            <a:r>
              <a:rPr lang="zh-CN" altLang="en-US" sz="1600" kern="12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亿）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4B22E3C1-3FAA-0F9F-CD57-2388316EA4FF}"/>
              </a:ext>
            </a:extLst>
          </p:cNvPr>
          <p:cNvSpPr/>
          <p:nvPr/>
        </p:nvSpPr>
        <p:spPr>
          <a:xfrm>
            <a:off x="7857066" y="4426461"/>
            <a:ext cx="2380264" cy="622439"/>
          </a:xfrm>
          <a:prstGeom prst="rect">
            <a:avLst/>
          </a:prstGeom>
          <a:solidFill>
            <a:srgbClr val="C00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defTabSz="825500" hangingPunct="1">
              <a:defRPr/>
            </a:pPr>
            <a:r>
              <a:rPr lang="zh-CN" altLang="en-US" sz="1600" kern="12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运镜衔接</a:t>
            </a:r>
            <a:endParaRPr lang="en-US" altLang="zh-CN" sz="1600" kern="1200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defTabSz="825500" hangingPunct="1">
              <a:defRPr/>
            </a:pPr>
            <a:r>
              <a:rPr lang="zh-CN" altLang="en-US" sz="1600" kern="12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（</a:t>
            </a:r>
            <a:r>
              <a:rPr lang="en-US" altLang="zh-CN" sz="1600" kern="1200" dirty="0" err="1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Seedance</a:t>
            </a:r>
            <a:r>
              <a:rPr lang="zh-CN" altLang="en-US" sz="1600" kern="12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en-US" altLang="zh-CN" sz="1600" kern="12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xx</a:t>
            </a:r>
            <a:r>
              <a:rPr lang="zh-CN" altLang="en-US" sz="1600" kern="12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亿</a:t>
            </a:r>
            <a:r>
              <a:rPr lang="en-US" altLang="zh-CN" sz="1600" kern="12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CN" altLang="en-US" sz="1600" kern="12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A453526B-89C9-5973-6D2B-AD40FAC1669A}"/>
              </a:ext>
            </a:extLst>
          </p:cNvPr>
          <p:cNvSpPr/>
          <p:nvPr/>
        </p:nvSpPr>
        <p:spPr>
          <a:xfrm>
            <a:off x="7887279" y="5263144"/>
            <a:ext cx="2380264" cy="577243"/>
          </a:xfrm>
          <a:prstGeom prst="rect">
            <a:avLst/>
          </a:prstGeom>
          <a:solidFill>
            <a:srgbClr val="C00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defTabSz="825500" hangingPunct="1">
              <a:defRPr/>
            </a:pPr>
            <a:r>
              <a:rPr lang="zh-CN" altLang="en-US" sz="1600" kern="12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视频集成</a:t>
            </a:r>
            <a:endParaRPr lang="en-US" altLang="zh-CN" sz="1600" kern="1200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defTabSz="825500" hangingPunct="1">
              <a:defRPr/>
            </a:pPr>
            <a:r>
              <a:rPr lang="zh-CN" altLang="en-US" sz="1600" kern="12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（</a:t>
            </a:r>
            <a:r>
              <a:rPr lang="en-US" altLang="zh-CN" sz="1600" kern="12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600" kern="1200" dirty="0" err="1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Seedance</a:t>
            </a:r>
            <a:r>
              <a:rPr lang="zh-CN" altLang="en-US" sz="1600" kern="12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en-US" altLang="zh-CN" sz="1600" kern="12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xx</a:t>
            </a:r>
            <a:r>
              <a:rPr lang="zh-CN" altLang="en-US" sz="1600" kern="12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亿</a:t>
            </a:r>
            <a:r>
              <a:rPr lang="en-US" altLang="zh-CN" sz="1600" kern="12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CN" altLang="en-US" sz="1600" kern="12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2FCFEB78-B8A1-C641-3FCD-7BE79C02766B}"/>
              </a:ext>
            </a:extLst>
          </p:cNvPr>
          <p:cNvSpPr/>
          <p:nvPr/>
        </p:nvSpPr>
        <p:spPr>
          <a:xfrm>
            <a:off x="7864933" y="3688640"/>
            <a:ext cx="2380264" cy="540318"/>
          </a:xfrm>
          <a:prstGeom prst="rect">
            <a:avLst/>
          </a:prstGeom>
          <a:solidFill>
            <a:srgbClr val="00B05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txBody>
          <a:bodyPr rot="0" spcFirstLastPara="1" vertOverflow="overflow" horzOverflow="overflow" vert="horz" wrap="square" lIns="45340" tIns="45340" rIns="45340" bIns="45340" numCol="1" spcCol="38100" rtlCol="0" anchor="ctr">
            <a:noAutofit/>
          </a:bodyPr>
          <a:lstStyle/>
          <a:p>
            <a:pPr defTabSz="736788" hangingPunct="1"/>
            <a:r>
              <a:rPr lang="zh-CN" altLang="en-US" sz="1600" kern="12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分镜视频</a:t>
            </a:r>
            <a:endParaRPr lang="en-US" altLang="zh-CN" sz="1600" kern="1200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defTabSz="736788" hangingPunct="1"/>
            <a:r>
              <a:rPr lang="zh-CN" altLang="en-US" sz="1600" kern="12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（</a:t>
            </a:r>
            <a:r>
              <a:rPr lang="en-US" altLang="zh-CN" sz="1600" kern="12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Veo3.1 ,xx</a:t>
            </a:r>
            <a:r>
              <a:rPr lang="zh-CN" altLang="en-US" sz="1600" kern="12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亿）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19E588CC-5717-8A12-E110-A9169B2F51B5}"/>
              </a:ext>
            </a:extLst>
          </p:cNvPr>
          <p:cNvSpPr/>
          <p:nvPr/>
        </p:nvSpPr>
        <p:spPr>
          <a:xfrm>
            <a:off x="11273337" y="2925403"/>
            <a:ext cx="2380264" cy="540318"/>
          </a:xfrm>
          <a:prstGeom prst="rect">
            <a:avLst/>
          </a:prstGeom>
          <a:solidFill>
            <a:srgbClr val="FF84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txBody>
          <a:bodyPr rot="0" spcFirstLastPara="1" vertOverflow="overflow" horzOverflow="overflow" vert="horz" wrap="square" lIns="45340" tIns="45340" rIns="45340" bIns="45340" numCol="1" spcCol="38100" rtlCol="0" anchor="ctr">
            <a:noAutofit/>
          </a:bodyPr>
          <a:lstStyle/>
          <a:p>
            <a:pPr defTabSz="736788" hangingPunct="1"/>
            <a:r>
              <a:rPr lang="zh-CN" altLang="en-US" sz="1600" kern="12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角色配音</a:t>
            </a:r>
            <a:endParaRPr lang="en-US" altLang="zh-CN" sz="1600" kern="1200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defTabSz="736788" hangingPunct="1"/>
            <a:r>
              <a:rPr lang="zh-CN" altLang="en-US" sz="1600" kern="12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（</a:t>
            </a:r>
            <a:r>
              <a:rPr lang="en-US" altLang="zh-CN" sz="1600" kern="12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ASR</a:t>
            </a:r>
            <a:r>
              <a:rPr lang="zh-CN" altLang="en-US" sz="1600" kern="12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en-US" altLang="zh-CN" sz="1600" kern="12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xx</a:t>
            </a:r>
            <a:r>
              <a:rPr lang="zh-CN" altLang="en-US" sz="1600" kern="12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亿）</a:t>
            </a: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4CC2CABA-4CC8-87FE-E351-0D8206F6A906}"/>
              </a:ext>
            </a:extLst>
          </p:cNvPr>
          <p:cNvSpPr/>
          <p:nvPr/>
        </p:nvSpPr>
        <p:spPr>
          <a:xfrm>
            <a:off x="11235980" y="4397477"/>
            <a:ext cx="2380264" cy="622439"/>
          </a:xfrm>
          <a:prstGeom prst="rect">
            <a:avLst/>
          </a:prstGeom>
          <a:solidFill>
            <a:srgbClr val="C00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defTabSz="825500" hangingPunct="1">
              <a:defRPr/>
            </a:pPr>
            <a:r>
              <a:rPr lang="zh-CN" altLang="en-US" sz="1600" kern="12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背景音乐</a:t>
            </a:r>
            <a:endParaRPr lang="en-US" altLang="zh-CN" sz="1600" kern="1200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defTabSz="825500" hangingPunct="1">
              <a:defRPr/>
            </a:pPr>
            <a:r>
              <a:rPr lang="zh-CN" altLang="en-US" sz="1600" kern="12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（</a:t>
            </a:r>
            <a:r>
              <a:rPr lang="en-US" altLang="zh-CN" sz="1600" kern="12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Seed</a:t>
            </a:r>
            <a:r>
              <a:rPr lang="zh-CN" altLang="en-US" sz="1600" kern="12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600" kern="12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Realtime</a:t>
            </a:r>
            <a:r>
              <a:rPr lang="zh-CN" altLang="en-US" sz="1600" kern="12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600" kern="12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Voice</a:t>
            </a:r>
            <a:r>
              <a:rPr lang="zh-CN" altLang="en-US" sz="1600" kern="12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576E28D3-A82B-DA08-7E09-391F68D17019}"/>
              </a:ext>
            </a:extLst>
          </p:cNvPr>
          <p:cNvSpPr/>
          <p:nvPr/>
        </p:nvSpPr>
        <p:spPr>
          <a:xfrm>
            <a:off x="11266193" y="5234160"/>
            <a:ext cx="2380264" cy="577243"/>
          </a:xfrm>
          <a:prstGeom prst="rect">
            <a:avLst/>
          </a:prstGeom>
          <a:noFill/>
          <a:ln w="12700" cap="flat">
            <a:solidFill>
              <a:schemeClr val="accent1"/>
            </a:solidFill>
            <a:miter lim="400000"/>
          </a:ln>
          <a:effectLst/>
          <a:sp3d/>
        </p:spPr>
        <p:txBody>
          <a:bodyPr rot="0" spcFirstLastPara="1" vertOverflow="overflow" horzOverflow="overflow" vert="horz" wrap="square" lIns="45340" tIns="45340" rIns="45340" bIns="45340" numCol="1" spcCol="38100" rtlCol="0" anchor="ctr">
            <a:noAutofit/>
          </a:bodyPr>
          <a:lstStyle/>
          <a:p>
            <a:pPr defTabSz="736788" hangingPunct="1"/>
            <a:r>
              <a:rPr lang="zh-CN" altLang="en-US" sz="1600" kern="1200" dirty="0">
                <a:solidFill>
                  <a:schemeClr val="bg2">
                    <a:lumMod val="1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分图场景</a:t>
            </a:r>
            <a:endParaRPr lang="en-US" altLang="zh-CN" sz="1600" kern="1200" dirty="0">
              <a:solidFill>
                <a:schemeClr val="bg2">
                  <a:lumMod val="1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defTabSz="736788" hangingPunct="1"/>
            <a:r>
              <a:rPr lang="zh-CN" altLang="en-US" sz="1600" kern="1200" dirty="0">
                <a:solidFill>
                  <a:schemeClr val="bg2">
                    <a:lumMod val="1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（</a:t>
            </a:r>
            <a:r>
              <a:rPr lang="en-US" altLang="zh-CN" sz="1600" kern="1200" dirty="0" err="1">
                <a:solidFill>
                  <a:schemeClr val="bg2">
                    <a:lumMod val="1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Cosyvoice</a:t>
            </a:r>
            <a:r>
              <a:rPr lang="zh-CN" altLang="en-US" sz="1600" kern="1200" dirty="0">
                <a:solidFill>
                  <a:schemeClr val="bg2">
                    <a:lumMod val="1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en-US" altLang="zh-CN" sz="1600" kern="1200" dirty="0">
                <a:solidFill>
                  <a:schemeClr val="bg2">
                    <a:lumMod val="1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xx</a:t>
            </a:r>
            <a:r>
              <a:rPr lang="zh-CN" altLang="en-US" sz="1600" kern="1200" dirty="0">
                <a:solidFill>
                  <a:schemeClr val="bg2">
                    <a:lumMod val="1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亿</a:t>
            </a:r>
            <a:r>
              <a:rPr lang="en-US" altLang="zh-CN" sz="1600" kern="1200" dirty="0">
                <a:solidFill>
                  <a:schemeClr val="bg2">
                    <a:lumMod val="1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CN" altLang="en-US" sz="1600" kern="1200" dirty="0">
                <a:solidFill>
                  <a:schemeClr val="bg2">
                    <a:lumMod val="1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F23BABA3-88F6-3AFC-025B-9121A2042B23}"/>
              </a:ext>
            </a:extLst>
          </p:cNvPr>
          <p:cNvSpPr/>
          <p:nvPr/>
        </p:nvSpPr>
        <p:spPr>
          <a:xfrm>
            <a:off x="11243847" y="3659656"/>
            <a:ext cx="2380264" cy="540318"/>
          </a:xfrm>
          <a:prstGeom prst="rect">
            <a:avLst/>
          </a:prstGeom>
          <a:solidFill>
            <a:srgbClr val="FF84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txBody>
          <a:bodyPr rot="0" spcFirstLastPara="1" vertOverflow="overflow" horzOverflow="overflow" vert="horz" wrap="square" lIns="45340" tIns="45340" rIns="45340" bIns="45340" numCol="1" spcCol="38100" rtlCol="0" anchor="ctr">
            <a:noAutofit/>
          </a:bodyPr>
          <a:lstStyle/>
          <a:p>
            <a:pPr defTabSz="736788" hangingPunct="1"/>
            <a:r>
              <a:rPr lang="zh-CN" altLang="en-US" sz="1600" kern="12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场景音效</a:t>
            </a:r>
            <a:endParaRPr lang="en-US" altLang="zh-CN" sz="1600" kern="1200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defTabSz="736788" hangingPunct="1"/>
            <a:r>
              <a:rPr lang="zh-CN" altLang="en-US" sz="1600" kern="12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（</a:t>
            </a:r>
            <a:r>
              <a:rPr lang="en-US" altLang="zh-CN" sz="1600" kern="12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ASR</a:t>
            </a:r>
            <a:r>
              <a:rPr lang="zh-CN" altLang="en-US" sz="1600" kern="12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en-US" altLang="zh-CN" sz="1600" kern="12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xx</a:t>
            </a:r>
            <a:r>
              <a:rPr lang="zh-CN" altLang="en-US" sz="1600" kern="12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亿）</a:t>
            </a: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DADCB1DC-AA95-52D3-7A14-FDD9937735C7}"/>
              </a:ext>
            </a:extLst>
          </p:cNvPr>
          <p:cNvSpPr/>
          <p:nvPr/>
        </p:nvSpPr>
        <p:spPr>
          <a:xfrm>
            <a:off x="11266193" y="5941854"/>
            <a:ext cx="2380264" cy="577243"/>
          </a:xfrm>
          <a:prstGeom prst="rect">
            <a:avLst/>
          </a:prstGeom>
          <a:solidFill>
            <a:srgbClr val="C00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defTabSz="825500" hangingPunct="1">
              <a:defRPr/>
            </a:pPr>
            <a:r>
              <a:rPr lang="zh-CN" altLang="en-US" sz="1600" kern="12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分图场景</a:t>
            </a:r>
            <a:endParaRPr lang="en-US" altLang="zh-CN" sz="1600" kern="1200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defTabSz="825500" hangingPunct="1">
              <a:defRPr/>
            </a:pPr>
            <a:r>
              <a:rPr lang="zh-CN" altLang="en-US" sz="1600" kern="12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（</a:t>
            </a:r>
            <a:r>
              <a:rPr lang="en-US" altLang="zh-CN" sz="1600" kern="12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Seed</a:t>
            </a:r>
            <a:r>
              <a:rPr lang="zh-CN" altLang="en-US" sz="1600" kern="12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600" kern="12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Realtime</a:t>
            </a:r>
            <a:r>
              <a:rPr lang="zh-CN" altLang="en-US" sz="1600" kern="12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600" kern="12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Voice </a:t>
            </a:r>
            <a:r>
              <a:rPr lang="zh-CN" altLang="en-US" sz="1600" kern="12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E47BFCA1-F3CD-330E-0DA4-1422FEC09AFB}"/>
              </a:ext>
            </a:extLst>
          </p:cNvPr>
          <p:cNvSpPr/>
          <p:nvPr/>
        </p:nvSpPr>
        <p:spPr>
          <a:xfrm>
            <a:off x="14599718" y="3672109"/>
            <a:ext cx="2380264" cy="622439"/>
          </a:xfrm>
          <a:prstGeom prst="rect">
            <a:avLst/>
          </a:prstGeom>
          <a:solidFill>
            <a:srgbClr val="FF84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txBody>
          <a:bodyPr rot="0" spcFirstLastPara="1" vertOverflow="overflow" horzOverflow="overflow" vert="horz" wrap="square" lIns="45340" tIns="45340" rIns="45340" bIns="45340" numCol="1" spcCol="38100" rtlCol="0" anchor="ctr">
            <a:noAutofit/>
          </a:bodyPr>
          <a:lstStyle/>
          <a:p>
            <a:pPr defTabSz="736788" hangingPunct="1"/>
            <a:r>
              <a:rPr lang="zh-CN" altLang="en-US" sz="1600" kern="12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包装</a:t>
            </a:r>
            <a:r>
              <a:rPr lang="zh-CN" altLang="en-US" sz="16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转场</a:t>
            </a:r>
            <a:endParaRPr lang="en-US" altLang="zh-CN" sz="1600" kern="1200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defTabSz="736788" hangingPunct="1"/>
            <a:r>
              <a:rPr lang="zh-CN" altLang="en-US" sz="16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（</a:t>
            </a:r>
            <a:r>
              <a:rPr lang="en-US" altLang="zh-CN" sz="1600" kern="12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Wan2.5 ,xx</a:t>
            </a:r>
            <a:r>
              <a:rPr lang="zh-CN" altLang="en-US" sz="1600" kern="12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亿）</a:t>
            </a: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4F041075-0484-87D2-7F25-AF6A1536E7E3}"/>
              </a:ext>
            </a:extLst>
          </p:cNvPr>
          <p:cNvSpPr/>
          <p:nvPr/>
        </p:nvSpPr>
        <p:spPr>
          <a:xfrm>
            <a:off x="14607585" y="2946455"/>
            <a:ext cx="2380264" cy="540318"/>
          </a:xfrm>
          <a:prstGeom prst="rect">
            <a:avLst/>
          </a:prstGeom>
          <a:solidFill>
            <a:srgbClr val="C00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defTabSz="825500" hangingPunct="1">
              <a:defRPr/>
            </a:pPr>
            <a:r>
              <a:rPr lang="zh-CN" altLang="en-US" sz="1600" kern="12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包装转场</a:t>
            </a:r>
            <a:endParaRPr lang="en-US" altLang="zh-CN" sz="1600" kern="1200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defTabSz="825500" hangingPunct="1">
              <a:defRPr/>
            </a:pPr>
            <a:r>
              <a:rPr lang="zh-CN" altLang="en-US" sz="1600" kern="12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（</a:t>
            </a:r>
            <a:r>
              <a:rPr lang="en-US" altLang="zh-CN" sz="1600" kern="12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600" kern="1200" dirty="0" err="1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Seedance</a:t>
            </a:r>
            <a:r>
              <a:rPr lang="zh-CN" altLang="en-US" sz="1600" kern="12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en-US" altLang="zh-CN" sz="1600" kern="12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xx</a:t>
            </a:r>
            <a:r>
              <a:rPr lang="zh-CN" altLang="en-US" sz="1600" kern="12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亿</a:t>
            </a:r>
            <a:r>
              <a:rPr lang="en-US" altLang="zh-CN" sz="1600" kern="12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CN" altLang="en-US" sz="1600" kern="12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B71696CC-BE02-4D02-F83E-2B393D5D2731}"/>
              </a:ext>
            </a:extLst>
          </p:cNvPr>
          <p:cNvSpPr/>
          <p:nvPr/>
        </p:nvSpPr>
        <p:spPr>
          <a:xfrm>
            <a:off x="2421808" y="8242412"/>
            <a:ext cx="2380264" cy="540318"/>
          </a:xfrm>
          <a:prstGeom prst="rect">
            <a:avLst/>
          </a:prstGeom>
          <a:solidFill>
            <a:srgbClr val="FF84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txBody>
          <a:bodyPr rot="0" spcFirstLastPara="1" vertOverflow="overflow" horzOverflow="overflow" vert="horz" wrap="square" lIns="45340" tIns="45340" rIns="45340" bIns="45340" numCol="1" spcCol="38100" rtlCol="0" anchor="ctr">
            <a:noAutofit/>
          </a:bodyPr>
          <a:lstStyle/>
          <a:p>
            <a:pPr defTabSz="736788" hangingPunct="1"/>
            <a:r>
              <a:rPr lang="zh-CN" altLang="en-US" sz="1600" kern="12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入库数据清洗</a:t>
            </a:r>
            <a:endParaRPr lang="en-US" altLang="zh-CN" sz="1600" kern="1200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defTabSz="736788" hangingPunct="1"/>
            <a:r>
              <a:rPr lang="zh-CN" altLang="en-US" sz="1600" kern="12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（</a:t>
            </a:r>
            <a:r>
              <a:rPr lang="en-US" altLang="zh-CN" sz="1600" kern="12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600" kern="1200" dirty="0" err="1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Qwen</a:t>
            </a:r>
            <a:r>
              <a:rPr lang="en-US" altLang="zh-CN" sz="1600" kern="12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-Plus,</a:t>
            </a:r>
            <a:r>
              <a:rPr lang="zh-CN" altLang="en-US" sz="1600" kern="12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600" kern="12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xx</a:t>
            </a:r>
            <a:r>
              <a:rPr lang="zh-CN" altLang="en-US" sz="1600" kern="12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亿）</a:t>
            </a: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56A341DE-5D15-8CEB-A0A9-1D9A8815EBE4}"/>
              </a:ext>
            </a:extLst>
          </p:cNvPr>
          <p:cNvSpPr/>
          <p:nvPr/>
        </p:nvSpPr>
        <p:spPr>
          <a:xfrm>
            <a:off x="2406729" y="9039093"/>
            <a:ext cx="2380264" cy="540318"/>
          </a:xfrm>
          <a:prstGeom prst="rect">
            <a:avLst/>
          </a:prstGeom>
          <a:solidFill>
            <a:srgbClr val="C00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defTabSz="736788" hangingPunct="1"/>
            <a:r>
              <a:rPr lang="zh-CN" altLang="en-US" sz="1600" kern="12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入库数据清洗</a:t>
            </a:r>
            <a:endParaRPr lang="en-US" altLang="zh-CN" sz="1600" kern="1200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defTabSz="736788" hangingPunct="1"/>
            <a:r>
              <a:rPr lang="zh-CN" altLang="en-US" sz="1600" kern="12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（</a:t>
            </a:r>
            <a:r>
              <a:rPr lang="en-US" altLang="zh-CN" sz="1600" kern="12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CN" altLang="en-US" sz="1600" kern="12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豆包</a:t>
            </a:r>
            <a:r>
              <a:rPr lang="en-US" altLang="zh-CN" sz="1600" kern="12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1.6,</a:t>
            </a:r>
            <a:r>
              <a:rPr lang="zh-CN" altLang="en-US" sz="1600" kern="12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600" kern="12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xx</a:t>
            </a:r>
            <a:r>
              <a:rPr lang="zh-CN" altLang="en-US" sz="1600" kern="12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亿）</a:t>
            </a: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73BE2614-1231-A872-E7B1-CF0643360691}"/>
              </a:ext>
            </a:extLst>
          </p:cNvPr>
          <p:cNvSpPr/>
          <p:nvPr/>
        </p:nvSpPr>
        <p:spPr>
          <a:xfrm>
            <a:off x="4672341" y="5232924"/>
            <a:ext cx="2380264" cy="577243"/>
          </a:xfrm>
          <a:prstGeom prst="rect">
            <a:avLst/>
          </a:prstGeom>
          <a:solidFill>
            <a:srgbClr val="C00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defTabSz="825500" hangingPunct="1">
              <a:defRPr/>
            </a:pPr>
            <a:r>
              <a:rPr lang="zh-CN" altLang="en-US" sz="1600" kern="12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分图场景</a:t>
            </a:r>
            <a:endParaRPr lang="en-US" altLang="zh-CN" sz="1600" kern="1200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defTabSz="825500" hangingPunct="1">
              <a:defRPr/>
            </a:pPr>
            <a:r>
              <a:rPr lang="zh-CN" altLang="en-US" sz="1600" kern="12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（</a:t>
            </a:r>
            <a:r>
              <a:rPr lang="en-US" altLang="zh-CN" sz="1600" kern="12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600" kern="1200" dirty="0" err="1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Seedream</a:t>
            </a:r>
            <a:r>
              <a:rPr lang="zh-CN" altLang="en-US" sz="1600" kern="12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600" kern="12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4.0,xx</a:t>
            </a:r>
            <a:r>
              <a:rPr lang="zh-CN" altLang="en-US" sz="1600" kern="12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亿</a:t>
            </a:r>
            <a:r>
              <a:rPr lang="en-US" altLang="zh-CN" sz="1600" kern="12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CN" altLang="en-US" sz="1600" kern="12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ECB5E983-35CF-D8AF-C304-651801B8EE17}"/>
              </a:ext>
            </a:extLst>
          </p:cNvPr>
          <p:cNvSpPr/>
          <p:nvPr/>
        </p:nvSpPr>
        <p:spPr>
          <a:xfrm>
            <a:off x="4694687" y="4404843"/>
            <a:ext cx="2380264" cy="631695"/>
          </a:xfrm>
          <a:prstGeom prst="rect">
            <a:avLst/>
          </a:prstGeom>
          <a:solidFill>
            <a:srgbClr val="00B05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txBody>
          <a:bodyPr rot="0" spcFirstLastPara="1" vertOverflow="overflow" horzOverflow="overflow" vert="horz" wrap="square" lIns="45340" tIns="45340" rIns="45340" bIns="45340" numCol="1" spcCol="38100" rtlCol="0" anchor="ctr">
            <a:noAutofit/>
          </a:bodyPr>
          <a:lstStyle/>
          <a:p>
            <a:pPr defTabSz="736788" hangingPunct="1"/>
            <a:r>
              <a:rPr lang="zh-CN" altLang="en-US" sz="1600" kern="12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风格设计</a:t>
            </a:r>
            <a:endParaRPr lang="en-US" altLang="zh-CN" sz="1600" kern="1200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defTabSz="736788" hangingPunct="1"/>
            <a:r>
              <a:rPr lang="zh-CN" altLang="en-US" sz="1600" kern="12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（</a:t>
            </a:r>
            <a:r>
              <a:rPr lang="en-US" altLang="zh-CN" sz="1600" kern="12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Nano</a:t>
            </a:r>
            <a:r>
              <a:rPr lang="zh-CN" altLang="en-US" sz="1600" kern="12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600" kern="12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Banana , xx</a:t>
            </a:r>
            <a:r>
              <a:rPr lang="zh-CN" altLang="en-US" sz="1600" kern="12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亿</a:t>
            </a:r>
            <a:r>
              <a:rPr lang="en-US" altLang="zh-CN" sz="1600" kern="12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CN" altLang="en-US" sz="1600" kern="12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r>
              <a:rPr lang="en-US" altLang="zh-CN" sz="1600" kern="12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·</a:t>
            </a:r>
            <a:endParaRPr lang="zh-CN" altLang="en-US" sz="1600" kern="1200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9CFAA1EC-A51F-2F45-D971-28DFD6083C1A}"/>
              </a:ext>
            </a:extLst>
          </p:cNvPr>
          <p:cNvSpPr/>
          <p:nvPr/>
        </p:nvSpPr>
        <p:spPr>
          <a:xfrm>
            <a:off x="7458655" y="9044988"/>
            <a:ext cx="2889635" cy="577153"/>
          </a:xfrm>
          <a:prstGeom prst="rect">
            <a:avLst/>
          </a:prstGeom>
          <a:solidFill>
            <a:srgbClr val="FF84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txBody>
          <a:bodyPr rot="0" spcFirstLastPara="1" vertOverflow="overflow" horzOverflow="overflow" vert="horz" wrap="square" lIns="45340" tIns="45340" rIns="45340" bIns="45340" numCol="1" spcCol="38100" rtlCol="0" anchor="ctr">
            <a:noAutofit/>
          </a:bodyPr>
          <a:lstStyle/>
          <a:p>
            <a:pPr defTabSz="736788" hangingPunct="1"/>
            <a:r>
              <a:rPr lang="zh-CN" altLang="en-US" sz="16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灵码</a:t>
            </a:r>
            <a:endParaRPr lang="en-US" altLang="zh-CN" sz="1600" kern="1200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defTabSz="736788" hangingPunct="1"/>
            <a:r>
              <a:rPr lang="zh-CN" altLang="en-US" sz="16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（</a:t>
            </a:r>
            <a:r>
              <a:rPr lang="en-US" altLang="zh-CN" sz="16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Coder ,xx</a:t>
            </a:r>
            <a:r>
              <a:rPr lang="zh-CN" altLang="en-US" sz="16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亿</a:t>
            </a:r>
            <a:r>
              <a:rPr lang="en-US" altLang="zh-CN" sz="1600" kern="12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CN" altLang="en-US" sz="1600" kern="12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2616246406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1_阿里云主题1">
  <a:themeElements>
    <a:clrScheme name="自定义 1">
      <a:dk1>
        <a:srgbClr val="050505"/>
      </a:dk1>
      <a:lt1>
        <a:srgbClr val="FEFEFE"/>
      </a:lt1>
      <a:dk2>
        <a:srgbClr val="585C63"/>
      </a:dk2>
      <a:lt2>
        <a:srgbClr val="D5D5D5"/>
      </a:lt2>
      <a:accent1>
        <a:srgbClr val="0B21C2"/>
      </a:accent1>
      <a:accent2>
        <a:srgbClr val="FEB921"/>
      </a:accent2>
      <a:accent3>
        <a:srgbClr val="FD6E09"/>
      </a:accent3>
      <a:accent4>
        <a:srgbClr val="108A31"/>
      </a:accent4>
      <a:accent5>
        <a:srgbClr val="0371C0"/>
      </a:accent5>
      <a:accent6>
        <a:srgbClr val="78419A"/>
      </a:accent6>
      <a:hlink>
        <a:srgbClr val="0506FF"/>
      </a:hlink>
      <a:folHlink>
        <a:srgbClr val="FF00FF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FZLanTingHei-M-GB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FZLanTingHei-M-GB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7_BasicWhite">
  <a:themeElements>
    <a:clrScheme name="21_BasicWhite">
      <a:dk1>
        <a:srgbClr val="5E5E5E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iorolc5h">
      <a:majorFont>
        <a:latin typeface="Arial"/>
        <a:ea typeface="Alibaba-PuHuiTi-Regular"/>
        <a:cs typeface=""/>
      </a:majorFont>
      <a:minorFont>
        <a:latin typeface="Arial"/>
        <a:ea typeface="Alibaba-PuHuiTi-Regular"/>
        <a:cs typeface="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 panose="02000503000000020004"/>
            <a:ea typeface="Helvetica Neue Medium" panose="02000503000000020004"/>
            <a:cs typeface="Helvetica Neue Medium" panose="02000503000000020004"/>
            <a:sym typeface="Helvetica Neue Medium" panose="020005030000000200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 panose="020005030000000200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FZLanTingHei-M-GBK"/>
        <a:ea typeface="FZLanTingHei-M-GBK"/>
        <a:cs typeface="FZLanTingHei-M-GBK"/>
      </a:majorFont>
      <a:minorFont>
        <a:latin typeface="FZLanTingHei-M-GBK"/>
        <a:ea typeface="FZLanTingHei-M-GBK"/>
        <a:cs typeface="FZLanTingHei-M-GBK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FZLanTingHei-M-GB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FZLanTingHei-M-GB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1350</TotalTime>
  <Words>517</Words>
  <Application>Microsoft Macintosh PowerPoint</Application>
  <PresentationFormat>自定义</PresentationFormat>
  <Paragraphs>102</Paragraphs>
  <Slides>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</vt:i4>
      </vt:variant>
    </vt:vector>
  </HeadingPairs>
  <TitlesOfParts>
    <vt:vector size="12" baseType="lpstr">
      <vt:lpstr>阿里巴巴普惠体</vt:lpstr>
      <vt:lpstr>DengXian Light</vt:lpstr>
      <vt:lpstr>Microsoft YaHei</vt:lpstr>
      <vt:lpstr>Microsoft YaHei</vt:lpstr>
      <vt:lpstr>Alibaba PuHuiTi B</vt:lpstr>
      <vt:lpstr>Alibaba PuHuiTi M</vt:lpstr>
      <vt:lpstr>Alibaba PuHuiTi R</vt:lpstr>
      <vt:lpstr>FZLanTingHei-M-GBK</vt:lpstr>
      <vt:lpstr>Arial</vt:lpstr>
      <vt:lpstr>1_阿里云主题1</vt:lpstr>
      <vt:lpstr>27_BasicWhite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Huan Cao</cp:lastModifiedBy>
  <cp:revision>1537</cp:revision>
  <dcterms:created xsi:type="dcterms:W3CDTF">2025-12-09T05:03:16Z</dcterms:created>
  <dcterms:modified xsi:type="dcterms:W3CDTF">2025-12-18T08:09:06Z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operty1">
    <vt:lpwstr>BBAAD9C20180234D78A0072836F0BA00C2B9B20C1F390B70A5D98B3CB14B2B2E9B4EB5385163DB0F22C928089846A9EB57F921FAA1D08B611BBFC275707E35DA24FBD2ADB722C987A4EF24A76E4241A19991ED5E76F416A1688E41982A34FC18DD162F9BCE3</vt:lpwstr>
  </property>
  <property fmtid="{D5CDD505-2E9C-101B-9397-08002B2CF9AE}" pid="3" name="ICV">
    <vt:lpwstr>2C495B1770C64CF771E4346914C6543F_42</vt:lpwstr>
  </property>
  <property fmtid="{D5CDD505-2E9C-101B-9397-08002B2CF9AE}" pid="4" name="KSOProductBuildVer">
    <vt:lpwstr>2052-12.1.23540.23540</vt:lpwstr>
  </property>
</Properties>
</file>